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4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1651" y="7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36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60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50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39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40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59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2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69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28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55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21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7B14-8B99-4286-8780-C1AD15298FB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4FEE5-2AEA-4D6F-9EC1-BB7378D8B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22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522" y="8321314"/>
            <a:ext cx="2118745" cy="2118745"/>
          </a:xfrm>
          <a:prstGeom prst="rect">
            <a:avLst/>
          </a:prstGeom>
        </p:spPr>
      </p:pic>
      <p:sp>
        <p:nvSpPr>
          <p:cNvPr id="28" name="対角する 2 つの角を切り取った四角形 27"/>
          <p:cNvSpPr/>
          <p:nvPr/>
        </p:nvSpPr>
        <p:spPr>
          <a:xfrm>
            <a:off x="405500" y="6529104"/>
            <a:ext cx="6732280" cy="1205214"/>
          </a:xfrm>
          <a:prstGeom prst="snip2DiagRect">
            <a:avLst/>
          </a:prstGeom>
          <a:noFill/>
          <a:ln w="28575">
            <a:solidFill>
              <a:srgbClr val="C00000"/>
            </a:solidFill>
            <a:prstDash val="lgDash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9306" y="335471"/>
            <a:ext cx="229282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kumimoji="1" lang="ja-JP" altLang="en-US" sz="2800" b="1" dirty="0" smtClean="0">
                <a:ln/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kumimoji="1" lang="ja-JP" altLang="en-US" sz="3200" b="1" dirty="0" smtClean="0">
                <a:ln/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  <a:r>
              <a:rPr kumimoji="1" lang="ja-JP" altLang="en-US" sz="2800" b="1" dirty="0" smtClean="0">
                <a:ln/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 </a:t>
            </a:r>
            <a:endParaRPr kumimoji="1" lang="ja-JP" altLang="en-US" sz="2800" b="1" dirty="0">
              <a:ln/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617561" y="1475085"/>
            <a:ext cx="6523629" cy="2375349"/>
            <a:chOff x="614150" y="1009296"/>
            <a:chExt cx="6523629" cy="2375349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150" y="1009296"/>
              <a:ext cx="2375349" cy="2375349"/>
            </a:xfrm>
            <a:prstGeom prst="rect">
              <a:avLst/>
            </a:prstGeom>
          </p:spPr>
        </p:pic>
        <p:sp>
          <p:nvSpPr>
            <p:cNvPr id="11" name="テキスト ボックス 10"/>
            <p:cNvSpPr txBox="1"/>
            <p:nvPr/>
          </p:nvSpPr>
          <p:spPr>
            <a:xfrm>
              <a:off x="3492792" y="1689138"/>
              <a:ext cx="364498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多</a:t>
              </a:r>
              <a:r>
                <a:rPr kumimoji="1" lang="ja-JP" altLang="en-US" sz="20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くの市民の方々が参加できる企画のアイデアはありませんか？</a:t>
              </a:r>
              <a:endParaRPr kumimoji="1"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sz="20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一緒に市を盛り上げましょう！</a:t>
              </a:r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cxnSp>
          <p:nvCxnSpPr>
            <p:cNvPr id="13" name="直線コネクタ 12"/>
            <p:cNvCxnSpPr/>
            <p:nvPr/>
          </p:nvCxnSpPr>
          <p:spPr>
            <a:xfrm flipV="1">
              <a:off x="3118710" y="1336840"/>
              <a:ext cx="661128" cy="40825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3118710" y="2480388"/>
              <a:ext cx="661128" cy="5767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対角する 2 つの角を切り取った四角形 16"/>
          <p:cNvSpPr/>
          <p:nvPr/>
        </p:nvSpPr>
        <p:spPr>
          <a:xfrm>
            <a:off x="405500" y="4378817"/>
            <a:ext cx="6732280" cy="1205214"/>
          </a:xfrm>
          <a:prstGeom prst="snip2DiagRect">
            <a:avLst/>
          </a:prstGeom>
          <a:noFill/>
          <a:ln w="28575">
            <a:solidFill>
              <a:srgbClr val="FF0000"/>
            </a:solidFill>
            <a:prstDash val="lgDash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0251" y="3791073"/>
            <a:ext cx="6837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市内に住所がある市民活動団体（</a:t>
            </a:r>
            <a:r>
              <a:rPr kumimoji="1"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NPO</a:t>
            </a:r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法人、ボランティア団体など）が対象です。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614150" y="4466707"/>
            <a:ext cx="6172643" cy="878768"/>
            <a:chOff x="549126" y="3999203"/>
            <a:chExt cx="6172643" cy="878768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549126" y="3999203"/>
              <a:ext cx="1856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kumimoji="1" lang="ja-JP" altLang="en-US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募集期間</a:t>
              </a:r>
              <a:r>
                <a:rPr kumimoji="1" lang="en-US" altLang="ja-JP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  <a:endPara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194425" y="4354751"/>
              <a:ext cx="55273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令和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７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４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７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</a:t>
              </a:r>
              <a:r>
                <a:rPr kumimoji="1" lang="ja-JP" altLang="en-US" sz="20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（月）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～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５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１２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</a:t>
              </a:r>
              <a:r>
                <a:rPr kumimoji="1" lang="ja-JP" altLang="en-US" sz="20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（月）</a:t>
              </a:r>
              <a:endPara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405500" y="6678811"/>
            <a:ext cx="6851697" cy="860700"/>
            <a:chOff x="282669" y="4052302"/>
            <a:chExt cx="6851697" cy="860700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491319" y="4052302"/>
              <a:ext cx="1856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</a:t>
              </a:r>
              <a:r>
                <a:rPr kumimoji="1" lang="ja-JP" altLang="en-US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期間</a:t>
              </a:r>
              <a:r>
                <a:rPr kumimoji="1" lang="en-US" altLang="ja-JP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  <a:endPara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82669" y="4389782"/>
              <a:ext cx="68516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令和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７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６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１６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</a:t>
              </a:r>
              <a:r>
                <a:rPr kumimoji="1" lang="ja-JP" altLang="en-US" sz="20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（月）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～令和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８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３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r>
                <a:rPr kumimoji="1" lang="ja-JP" altLang="en-US" sz="28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１３</a:t>
              </a:r>
              <a:r>
                <a:rPr kumimoji="1" lang="ja-JP" altLang="en-US" sz="24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</a:t>
              </a:r>
              <a:r>
                <a:rPr kumimoji="1" lang="ja-JP" altLang="en-US" sz="20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（金）</a:t>
              </a:r>
              <a:endPara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300251" y="5656574"/>
            <a:ext cx="6837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上記期間に、所定の申し込み用紙をご提出ください、</a:t>
            </a:r>
            <a:endParaRPr kumimoji="1"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詳細は、募集要項をご覧ください。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00251" y="7813394"/>
            <a:ext cx="6837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上記期間内に、フォーラムや学習会など、団体から提案のあった企画を</a:t>
            </a:r>
            <a:endParaRPr kumimoji="1"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事業として実施します。</a:t>
            </a:r>
            <a:r>
              <a:rPr kumimoji="1" lang="ja-JP" altLang="en-US" sz="16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実施にあたり、市から団体に事業を委託します。</a:t>
            </a:r>
            <a:endParaRPr kumimoji="1" lang="en-US" altLang="ja-JP" sz="1600" u="sng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委託料等の詳細は募集要項をご覧ください。</a:t>
            </a:r>
            <a:endParaRPr kumimoji="1"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59306" y="794929"/>
            <a:ext cx="752763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kumimoji="1" lang="ja-JP" altLang="en-US" sz="3600" b="1" dirty="0" smtClean="0">
                <a:ln/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富士宮市</a:t>
            </a:r>
            <a:r>
              <a:rPr kumimoji="1" lang="en-US" altLang="ja-JP" sz="3600" b="1" dirty="0" smtClean="0">
                <a:ln/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NPO</a:t>
            </a:r>
            <a:r>
              <a:rPr kumimoji="1" lang="ja-JP" altLang="en-US" sz="3600" b="1" dirty="0" smtClean="0">
                <a:ln/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等市民活動促進事業 </a:t>
            </a:r>
            <a:endParaRPr kumimoji="1" lang="ja-JP" altLang="en-US" sz="3600" b="1" dirty="0">
              <a:ln/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対角する 2 つの角を切り取った四角形 33"/>
          <p:cNvSpPr/>
          <p:nvPr/>
        </p:nvSpPr>
        <p:spPr>
          <a:xfrm>
            <a:off x="391264" y="8971770"/>
            <a:ext cx="4194384" cy="1161487"/>
          </a:xfrm>
          <a:prstGeom prst="snip2DiagRect">
            <a:avLst/>
          </a:prstGeom>
          <a:noFill/>
          <a:ln w="28575">
            <a:solidFill>
              <a:srgbClr val="FF0000"/>
            </a:solidFill>
            <a:prstDash val="lgDash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64812" y="8962109"/>
            <a:ext cx="4148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問い合わせ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市民部・市民交流課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37515" y="9365506"/>
            <a:ext cx="491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☎　</a:t>
            </a:r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0544-22-1165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78459" y="9734838"/>
            <a:ext cx="491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✉</a:t>
            </a:r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koryu@city.fujinomiya.lg.jp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59305" y="218364"/>
            <a:ext cx="7096837" cy="101812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22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168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手塚　誠也</dc:creator>
  <cp:lastModifiedBy>服部　直也</cp:lastModifiedBy>
  <cp:revision>21</cp:revision>
  <dcterms:created xsi:type="dcterms:W3CDTF">2022-03-25T09:15:59Z</dcterms:created>
  <dcterms:modified xsi:type="dcterms:W3CDTF">2025-03-11T04:20:15Z</dcterms:modified>
</cp:coreProperties>
</file>