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5" Type="http://schemas.openxmlformats.org/officeDocument/2006/relationships/custom-properties" Target="docProps/custom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2" r:id="rId2"/>
  </p:sldIdLst>
  <p:sldSz cx="9601200" cy="12801600" type="A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F7FE"/>
    <a:srgbClr val="C9FDBB"/>
    <a:srgbClr val="EBFCFF"/>
    <a:srgbClr val="FFC1C1"/>
    <a:srgbClr val="35DAFB"/>
    <a:srgbClr val="FFFFCC"/>
    <a:srgbClr val="429CEE"/>
    <a:srgbClr val="FFFF93"/>
    <a:srgbClr val="C0C0C0"/>
    <a:srgbClr val="C2F4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279" autoAdjust="0"/>
    <p:restoredTop sz="94660"/>
  </p:normalViewPr>
  <p:slideViewPr>
    <p:cSldViewPr snapToGrid="0">
      <p:cViewPr>
        <p:scale>
          <a:sx n="91" d="100"/>
          <a:sy n="91" d="100"/>
        </p:scale>
        <p:origin x="-264" y="-2982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customXml" Target="../customXml/item1.xml" />
  <Relationship Id="rId3" Type="http://schemas.openxmlformats.org/officeDocument/2006/relationships/notesMaster" Target="notesMasters/notesMaster1.xml" />
  <Relationship Id="rId7" Type="http://schemas.openxmlformats.org/officeDocument/2006/relationships/tableStyles" Target="tableStyle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heme" Target="theme/theme1.xml" />
  <Relationship Id="rId5" Type="http://schemas.openxmlformats.org/officeDocument/2006/relationships/viewProps" Target="viewProps.xml" />
  <Relationship Id="rId10" Type="http://schemas.openxmlformats.org/officeDocument/2006/relationships/customXml" Target="../customXml/item3.xml" />
  <Relationship Id="rId4" Type="http://schemas.openxmlformats.org/officeDocument/2006/relationships/presProps" Target="presProps.xml" />
  <Relationship Id="rId9" Type="http://schemas.openxmlformats.org/officeDocument/2006/relationships/customXml" Target="../customXml/item2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468" cy="494019"/>
          </a:xfrm>
          <a:prstGeom prst="rect">
            <a:avLst/>
          </a:prstGeom>
        </p:spPr>
        <p:txBody>
          <a:bodyPr vert="horz" lIns="89724" tIns="44862" rIns="89724" bIns="4486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742" y="0"/>
            <a:ext cx="2918468" cy="494019"/>
          </a:xfrm>
          <a:prstGeom prst="rect">
            <a:avLst/>
          </a:prstGeom>
        </p:spPr>
        <p:txBody>
          <a:bodyPr vert="horz" lIns="89724" tIns="44862" rIns="89724" bIns="44862" rtlCol="0"/>
          <a:lstStyle>
            <a:lvl1pPr algn="r">
              <a:defRPr sz="1200"/>
            </a:lvl1pPr>
          </a:lstStyle>
          <a:p>
            <a:fld id="{E60BB519-5D7F-458F-9FE3-3C68D95AC8D8}" type="datetimeFigureOut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9313" y="1233488"/>
            <a:ext cx="24971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724" tIns="44862" rIns="89724" bIns="4486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738" y="4747903"/>
            <a:ext cx="5388300" cy="3884928"/>
          </a:xfrm>
          <a:prstGeom prst="rect">
            <a:avLst/>
          </a:prstGeom>
        </p:spPr>
        <p:txBody>
          <a:bodyPr vert="horz" lIns="89724" tIns="44862" rIns="89724" bIns="4486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2294"/>
            <a:ext cx="2918468" cy="494019"/>
          </a:xfrm>
          <a:prstGeom prst="rect">
            <a:avLst/>
          </a:prstGeom>
        </p:spPr>
        <p:txBody>
          <a:bodyPr vert="horz" lIns="89724" tIns="44862" rIns="89724" bIns="4486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742" y="9372294"/>
            <a:ext cx="2918468" cy="494019"/>
          </a:xfrm>
          <a:prstGeom prst="rect">
            <a:avLst/>
          </a:prstGeom>
        </p:spPr>
        <p:txBody>
          <a:bodyPr vert="horz" lIns="89724" tIns="44862" rIns="89724" bIns="44862" rtlCol="0" anchor="b"/>
          <a:lstStyle>
            <a:lvl1pPr algn="r">
              <a:defRPr sz="1200"/>
            </a:lvl1pPr>
          </a:lstStyle>
          <a:p>
            <a:fld id="{2CD1E3BF-4FE3-4126-8F94-795257FB60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9562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E11A1-C9D4-4C9E-9FA4-CBC1AC9F172B}" type="datetime1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６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4F0A-B1B5-43B6-AE6C-449F0C119D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235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DC34C-B9C4-4DC2-9B8E-BEE9B4AB1E2D}" type="datetime1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６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4F0A-B1B5-43B6-AE6C-449F0C119D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676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973BF-5E49-4CFC-B8A3-0A66151A8C0D}" type="datetime1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６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4F0A-B1B5-43B6-AE6C-449F0C119D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300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6650-6577-4A5A-B2B2-78DB800D7C5F}" type="datetime1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６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4F0A-B1B5-43B6-AE6C-449F0C119D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678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F285D-F850-4C29-B748-BFE3F97456AF}" type="datetime1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６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4F0A-B1B5-43B6-AE6C-449F0C119D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2847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F0A79-A3FB-4B1F-89CF-5AB607EC71B3}" type="datetime1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６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4F0A-B1B5-43B6-AE6C-449F0C119D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643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FC8D-2248-4C4F-82B8-CC9B521D2607}" type="datetime1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６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4F0A-B1B5-43B6-AE6C-449F0C119D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856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67DC0-A04E-44F0-BC7E-4875F3D78DB7}" type="datetime1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６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4F0A-B1B5-43B6-AE6C-449F0C119D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861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14D51-E9EC-4248-9056-BB2CE9C2E973}" type="datetime1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６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4F0A-B1B5-43B6-AE6C-449F0C119D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146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740D7-9FED-4099-8E66-173ED8B88062}" type="datetime1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６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4F0A-B1B5-43B6-AE6C-449F0C119D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6087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A6BA2-508D-4B48-8DFB-3EA19795F569}" type="datetime1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６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4F0A-B1B5-43B6-AE6C-449F0C119D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57527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9E749-762F-4617-939B-1176A6BD5E98}" type="datetime1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６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14F0A-B1B5-43B6-AE6C-449F0C119D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382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png" />
  <Relationship Id="rId1" Type="http://schemas.openxmlformats.org/officeDocument/2006/relationships/slideLayout" Target="../slideLayouts/slideLayout1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グループ化 17"/>
          <p:cNvGrpSpPr/>
          <p:nvPr/>
        </p:nvGrpSpPr>
        <p:grpSpPr>
          <a:xfrm>
            <a:off x="218323" y="4214396"/>
            <a:ext cx="9131969" cy="7294510"/>
            <a:chOff x="1287178" y="5382493"/>
            <a:chExt cx="7375558" cy="5454133"/>
          </a:xfrm>
          <a:solidFill>
            <a:srgbClr val="D6F7FE">
              <a:alpha val="20000"/>
            </a:srgbClr>
          </a:solidFill>
        </p:grpSpPr>
        <p:sp>
          <p:nvSpPr>
            <p:cNvPr id="17" name="右カーブ矢印 16"/>
            <p:cNvSpPr/>
            <p:nvPr/>
          </p:nvSpPr>
          <p:spPr>
            <a:xfrm rot="5400000">
              <a:off x="3617477" y="3052194"/>
              <a:ext cx="2486160" cy="7146757"/>
            </a:xfrm>
            <a:prstGeom prst="curvedRight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6" name="右カーブ矢印 15"/>
            <p:cNvSpPr/>
            <p:nvPr/>
          </p:nvSpPr>
          <p:spPr>
            <a:xfrm rot="16200000">
              <a:off x="3870067" y="6043957"/>
              <a:ext cx="2438581" cy="7146757"/>
            </a:xfrm>
            <a:prstGeom prst="curvedRight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4" name="角丸四角形 3"/>
          <p:cNvSpPr/>
          <p:nvPr/>
        </p:nvSpPr>
        <p:spPr>
          <a:xfrm>
            <a:off x="2993136" y="1265733"/>
            <a:ext cx="3437780" cy="496092"/>
          </a:xfrm>
          <a:prstGeom prst="roundRect">
            <a:avLst/>
          </a:prstGeom>
          <a:solidFill>
            <a:srgbClr val="FFFF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角丸四角形 1"/>
          <p:cNvSpPr/>
          <p:nvPr/>
        </p:nvSpPr>
        <p:spPr>
          <a:xfrm>
            <a:off x="3038632" y="2695889"/>
            <a:ext cx="3298808" cy="317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6" name="グループ化 35"/>
          <p:cNvGrpSpPr/>
          <p:nvPr/>
        </p:nvGrpSpPr>
        <p:grpSpPr>
          <a:xfrm>
            <a:off x="173768" y="5802668"/>
            <a:ext cx="9334132" cy="441185"/>
            <a:chOff x="292918" y="6044990"/>
            <a:chExt cx="9214363" cy="356703"/>
          </a:xfrm>
          <a:noFill/>
        </p:grpSpPr>
        <p:sp>
          <p:nvSpPr>
            <p:cNvPr id="34" name="角丸四角形 33"/>
            <p:cNvSpPr/>
            <p:nvPr/>
          </p:nvSpPr>
          <p:spPr>
            <a:xfrm>
              <a:off x="3334506" y="6048687"/>
              <a:ext cx="3056274" cy="353006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ln w="6350">
                    <a:solidFill>
                      <a:schemeClr val="tx1"/>
                    </a:solidFill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認め合える</a:t>
              </a:r>
              <a:r>
                <a:rPr kumimoji="1" lang="ja-JP" altLang="en-US" sz="1600" b="1" dirty="0">
                  <a:ln w="6350">
                    <a:solidFill>
                      <a:schemeClr val="tx1"/>
                    </a:solidFill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学級の</a:t>
              </a:r>
              <a:r>
                <a:rPr kumimoji="1" lang="ja-JP" altLang="en-US" sz="1600" b="1" dirty="0" smtClean="0">
                  <a:ln w="6350">
                    <a:solidFill>
                      <a:schemeClr val="tx1"/>
                    </a:solidFill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創造</a:t>
              </a:r>
              <a:endParaRPr kumimoji="1" lang="en-US" altLang="ja-JP" sz="1100" b="1" dirty="0"/>
            </a:p>
          </p:txBody>
        </p:sp>
        <p:sp>
          <p:nvSpPr>
            <p:cNvPr id="35" name="角丸四角形 34"/>
            <p:cNvSpPr/>
            <p:nvPr/>
          </p:nvSpPr>
          <p:spPr>
            <a:xfrm>
              <a:off x="6453802" y="6046451"/>
              <a:ext cx="3053479" cy="355242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72000" rIns="72000" rtlCol="0" anchor="ctr"/>
            <a:lstStyle/>
            <a:p>
              <a:pPr algn="ctr"/>
              <a:r>
                <a:rPr kumimoji="1" lang="ja-JP" altLang="en-US" sz="1600" b="1" dirty="0" smtClean="0">
                  <a:ln w="6350">
                    <a:solidFill>
                      <a:schemeClr val="tx1"/>
                    </a:solidFill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共</a:t>
              </a:r>
              <a:r>
                <a:rPr kumimoji="1" lang="ja-JP" altLang="en-US" sz="1600" b="1" dirty="0">
                  <a:ln w="6350">
                    <a:solidFill>
                      <a:schemeClr val="tx1"/>
                    </a:solidFill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に高め合う学校の</a:t>
              </a:r>
              <a:r>
                <a:rPr kumimoji="1" lang="ja-JP" altLang="en-US" sz="1600" b="1" dirty="0" smtClean="0">
                  <a:ln w="6350">
                    <a:solidFill>
                      <a:schemeClr val="tx1"/>
                    </a:solidFill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創造</a:t>
              </a:r>
              <a:endParaRPr kumimoji="1" lang="en-US" altLang="ja-JP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3" name="角丸四角形 32"/>
            <p:cNvSpPr/>
            <p:nvPr/>
          </p:nvSpPr>
          <p:spPr>
            <a:xfrm>
              <a:off x="292918" y="6044990"/>
              <a:ext cx="2985198" cy="356702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ln w="6350">
                    <a:solidFill>
                      <a:schemeClr val="tx1"/>
                    </a:solidFill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学び</a:t>
              </a:r>
              <a:r>
                <a:rPr kumimoji="1" lang="ja-JP" altLang="en-US" sz="1600" b="1" dirty="0">
                  <a:ln w="6350">
                    <a:solidFill>
                      <a:schemeClr val="tx1"/>
                    </a:solidFill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が深まる授業の</a:t>
              </a:r>
              <a:r>
                <a:rPr kumimoji="1" lang="ja-JP" altLang="en-US" sz="1600" b="1" dirty="0" smtClean="0">
                  <a:ln w="6350">
                    <a:solidFill>
                      <a:schemeClr val="tx1"/>
                    </a:solidFill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創造</a:t>
              </a:r>
              <a:endParaRPr kumimoji="1" lang="ja-JP" altLang="en-US" sz="1400" b="1" dirty="0"/>
            </a:p>
          </p:txBody>
        </p:sp>
      </p:grpSp>
      <p:sp>
        <p:nvSpPr>
          <p:cNvPr id="39" name="角丸四角形 38"/>
          <p:cNvSpPr/>
          <p:nvPr/>
        </p:nvSpPr>
        <p:spPr>
          <a:xfrm>
            <a:off x="4871736" y="10888383"/>
            <a:ext cx="4663325" cy="123188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en-US" altLang="ja-JP" sz="600" b="1" dirty="0" smtClean="0">
              <a:latin typeface="+mn-ea"/>
            </a:endParaRPr>
          </a:p>
          <a:p>
            <a:r>
              <a:rPr kumimoji="1" lang="ja-JP" altLang="en-US" sz="1200" b="1" dirty="0" smtClean="0">
                <a:latin typeface="+mn-ea"/>
              </a:rPr>
              <a:t>・</a:t>
            </a:r>
            <a:r>
              <a:rPr kumimoji="1" lang="ja-JP" altLang="en-US" sz="1200" b="1" dirty="0">
                <a:latin typeface="+mn-ea"/>
              </a:rPr>
              <a:t>各分掌部会による教育活動の短中期的な見直しと修正</a:t>
            </a:r>
            <a:endParaRPr kumimoji="1" lang="en-US" altLang="ja-JP" sz="1200" b="1" dirty="0">
              <a:latin typeface="+mn-ea"/>
            </a:endParaRPr>
          </a:p>
          <a:p>
            <a:r>
              <a:rPr kumimoji="1" lang="ja-JP" altLang="en-US" sz="1200" b="1" dirty="0">
                <a:latin typeface="+mn-ea"/>
              </a:rPr>
              <a:t>・学期</a:t>
            </a:r>
            <a:r>
              <a:rPr kumimoji="1" lang="ja-JP" altLang="en-US" sz="1200" b="1" dirty="0">
                <a:solidFill>
                  <a:schemeClr val="tx1"/>
                </a:solidFill>
                <a:latin typeface="+mn-ea"/>
              </a:rPr>
              <a:t>ごと、</a:t>
            </a:r>
            <a:r>
              <a:rPr kumimoji="1" lang="ja-JP" altLang="en-US" sz="1200" b="1" dirty="0">
                <a:latin typeface="+mn-ea"/>
              </a:rPr>
              <a:t>学校評価を受けての見直しと修正</a:t>
            </a:r>
            <a:endParaRPr kumimoji="1" lang="en-US" altLang="ja-JP" sz="1200" b="1" dirty="0">
              <a:latin typeface="+mn-ea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+mn-ea"/>
              </a:rPr>
              <a:t>・単元配列表を活用した校内研修</a:t>
            </a:r>
            <a:endParaRPr kumimoji="1" lang="en-US" altLang="ja-JP" sz="12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200" b="1" dirty="0">
                <a:latin typeface="+mn-ea"/>
              </a:rPr>
              <a:t>・</a:t>
            </a:r>
            <a:r>
              <a:rPr lang="ja-JP" altLang="en-US" sz="1200" b="1" dirty="0">
                <a:latin typeface="+mn-ea"/>
              </a:rPr>
              <a:t>情報の発信と受信（学校だより等・連絡メール・ＨＰ）</a:t>
            </a:r>
            <a:endParaRPr kumimoji="1" lang="en-US" altLang="ja-JP" sz="1200" b="1" dirty="0">
              <a:latin typeface="+mn-ea"/>
            </a:endParaRPr>
          </a:p>
          <a:p>
            <a:r>
              <a:rPr kumimoji="1" lang="ja-JP" altLang="en-US" sz="1200" b="1" dirty="0">
                <a:latin typeface="+mn-ea"/>
              </a:rPr>
              <a:t>・</a:t>
            </a:r>
            <a:r>
              <a:rPr kumimoji="1" lang="ja-JP" altLang="en-US" sz="1200" b="1" dirty="0">
                <a:solidFill>
                  <a:schemeClr val="tx1"/>
                </a:solidFill>
                <a:latin typeface="+mn-ea"/>
              </a:rPr>
              <a:t>打合せ</a:t>
            </a:r>
            <a:r>
              <a:rPr kumimoji="1" lang="ja-JP" altLang="en-US" sz="1200" b="1" dirty="0">
                <a:latin typeface="+mn-ea"/>
              </a:rPr>
              <a:t>や週報の活用</a:t>
            </a:r>
            <a:endParaRPr kumimoji="1" lang="en-US" altLang="ja-JP" sz="1200" b="1" dirty="0">
              <a:latin typeface="+mn-ea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160884" y="10889438"/>
            <a:ext cx="4687653" cy="123188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lnSpc>
                <a:spcPts val="1600"/>
              </a:lnSpc>
            </a:pPr>
            <a:r>
              <a:rPr lang="ja-JP" altLang="en-US" sz="900" b="1" dirty="0">
                <a:solidFill>
                  <a:prstClr val="black"/>
                </a:solidFill>
                <a:latin typeface="游ゴシック" panose="020B0400000000000000" pitchFamily="50" charset="-128"/>
              </a:rPr>
              <a:t>・学校評価の実施（生徒・保護者・教職員）と分析</a:t>
            </a:r>
            <a:endParaRPr lang="en-US" altLang="ja-JP" sz="900" b="1" dirty="0">
              <a:solidFill>
                <a:prstClr val="black"/>
              </a:solidFill>
              <a:latin typeface="游ゴシック" panose="020B0400000000000000" pitchFamily="50" charset="-128"/>
            </a:endParaRPr>
          </a:p>
          <a:p>
            <a:pPr lvl="0">
              <a:lnSpc>
                <a:spcPts val="1600"/>
              </a:lnSpc>
            </a:pPr>
            <a:r>
              <a:rPr lang="ja-JP" altLang="en-US" sz="900" b="1" spc="-110" dirty="0">
                <a:solidFill>
                  <a:prstClr val="black"/>
                </a:solidFill>
                <a:latin typeface="游ゴシック" panose="020B0400000000000000" pitchFamily="50" charset="-128"/>
              </a:rPr>
              <a:t>・運営委員会、４部会（研修・生徒指導・富士学・特活）の定期的な開催</a:t>
            </a:r>
            <a:r>
              <a:rPr lang="ja-JP" altLang="en-US" sz="900" b="1" spc="-110" dirty="0">
                <a:solidFill>
                  <a:schemeClr val="tx1"/>
                </a:solidFill>
                <a:latin typeface="游ゴシック" panose="020B0400000000000000" pitchFamily="50" charset="-128"/>
              </a:rPr>
              <a:t>による</a:t>
            </a:r>
            <a:r>
              <a:rPr lang="ja-JP" altLang="en-US" sz="900" b="1" spc="-110" dirty="0">
                <a:solidFill>
                  <a:prstClr val="black"/>
                </a:solidFill>
                <a:latin typeface="游ゴシック" panose="020B0400000000000000" pitchFamily="50" charset="-128"/>
              </a:rPr>
              <a:t>教育活動の分析</a:t>
            </a:r>
            <a:endParaRPr lang="en-US" altLang="ja-JP" sz="900" b="1" spc="-110" dirty="0">
              <a:solidFill>
                <a:prstClr val="black"/>
              </a:solidFill>
              <a:latin typeface="游ゴシック" panose="020B0400000000000000" pitchFamily="50" charset="-128"/>
            </a:endParaRPr>
          </a:p>
          <a:p>
            <a:pPr lvl="0">
              <a:lnSpc>
                <a:spcPts val="1600"/>
              </a:lnSpc>
            </a:pPr>
            <a:r>
              <a:rPr lang="ja-JP" altLang="en-US" sz="900" b="1" dirty="0">
                <a:solidFill>
                  <a:prstClr val="black"/>
                </a:solidFill>
                <a:latin typeface="游ゴシック" panose="020B0400000000000000" pitchFamily="50" charset="-128"/>
              </a:rPr>
              <a:t>・学校評議員会の評価の分析</a:t>
            </a:r>
            <a:endParaRPr lang="en-US" altLang="ja-JP" sz="900" b="1" dirty="0">
              <a:solidFill>
                <a:prstClr val="black"/>
              </a:solidFill>
              <a:latin typeface="游ゴシック" panose="020B0400000000000000" pitchFamily="50" charset="-128"/>
            </a:endParaRPr>
          </a:p>
          <a:p>
            <a:pPr lvl="0">
              <a:lnSpc>
                <a:spcPts val="1600"/>
              </a:lnSpc>
            </a:pPr>
            <a:r>
              <a:rPr lang="ja-JP" altLang="en-US" sz="900" b="1" dirty="0">
                <a:solidFill>
                  <a:prstClr val="black"/>
                </a:solidFill>
                <a:latin typeface="游ゴシック" panose="020B0400000000000000" pitchFamily="50" charset="-128"/>
              </a:rPr>
              <a:t>・全国学力・学習状況調査や各種学力調査の分析</a:t>
            </a:r>
            <a:endParaRPr lang="en-US" altLang="ja-JP" sz="900" b="1" dirty="0">
              <a:solidFill>
                <a:prstClr val="black"/>
              </a:solidFill>
              <a:latin typeface="游ゴシック" panose="020B0400000000000000" pitchFamily="50" charset="-128"/>
            </a:endParaRPr>
          </a:p>
          <a:p>
            <a:pPr lvl="0">
              <a:lnSpc>
                <a:spcPts val="1600"/>
              </a:lnSpc>
            </a:pPr>
            <a:r>
              <a:rPr lang="ja-JP" altLang="en-US" sz="900" b="1" spc="-150" dirty="0">
                <a:solidFill>
                  <a:prstClr val="black"/>
                </a:solidFill>
                <a:latin typeface="游ゴシック" panose="020B0400000000000000" pitchFamily="50" charset="-128"/>
              </a:rPr>
              <a:t>・希翔祭・授業参観等の保護者アンケートの実施と分析</a:t>
            </a:r>
            <a:endParaRPr lang="en-US" altLang="ja-JP" sz="900" b="1" dirty="0">
              <a:solidFill>
                <a:prstClr val="black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7970" y="0"/>
            <a:ext cx="9212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令和６年度　富士宮市立富士宮第二中学校</a:t>
            </a:r>
            <a:r>
              <a:rPr kumimoji="1" lang="ja-JP" altLang="en-US"/>
              <a:t>　</a:t>
            </a:r>
            <a:r>
              <a:rPr kumimoji="1" lang="ja-JP" altLang="en-US" smtClean="0"/>
              <a:t>グランドデザイン</a:t>
            </a:r>
            <a:endParaRPr kumimoji="1" lang="ja-JP" altLang="en-US" dirty="0"/>
          </a:p>
        </p:txBody>
      </p:sp>
      <p:sp>
        <p:nvSpPr>
          <p:cNvPr id="12" name="台形 11"/>
          <p:cNvSpPr/>
          <p:nvPr/>
        </p:nvSpPr>
        <p:spPr>
          <a:xfrm>
            <a:off x="84220" y="12159934"/>
            <a:ext cx="4740442" cy="612000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大宮小学校　学校教育目標</a:t>
            </a:r>
            <a:endParaRPr kumimoji="1"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自ら学び　共に生きる子</a:t>
            </a:r>
            <a:endParaRPr kumimoji="1" lang="en-US" altLang="ja-JP" b="1" dirty="0">
              <a:solidFill>
                <a:schemeClr val="tx1"/>
              </a:solidFill>
            </a:endParaRPr>
          </a:p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" name="台形 12"/>
          <p:cNvSpPr/>
          <p:nvPr/>
        </p:nvSpPr>
        <p:spPr>
          <a:xfrm>
            <a:off x="4844716" y="12165389"/>
            <a:ext cx="4740442" cy="612000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富士見小学校　学校教育目標</a:t>
            </a:r>
            <a:endParaRPr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400" b="1" dirty="0">
                <a:solidFill>
                  <a:schemeClr val="tx1"/>
                </a:solidFill>
              </a:rPr>
              <a:t>共に学び　</a:t>
            </a:r>
            <a:r>
              <a:rPr kumimoji="1" lang="ja-JP" altLang="en-US" sz="1400" b="1" dirty="0" err="1">
                <a:solidFill>
                  <a:schemeClr val="tx1"/>
                </a:solidFill>
              </a:rPr>
              <a:t>め</a:t>
            </a:r>
            <a:r>
              <a:rPr kumimoji="1" lang="ja-JP" altLang="en-US" sz="1400" b="1" dirty="0">
                <a:solidFill>
                  <a:schemeClr val="tx1"/>
                </a:solidFill>
              </a:rPr>
              <a:t>あてに向かう</a:t>
            </a:r>
            <a:r>
              <a:rPr kumimoji="1" lang="ja-JP" altLang="en-US" sz="1400" b="1" dirty="0" smtClean="0">
                <a:solidFill>
                  <a:schemeClr val="tx1"/>
                </a:solidFill>
              </a:rPr>
              <a:t>富士見っ子</a:t>
            </a:r>
            <a:endParaRPr kumimoji="1" lang="en-US" altLang="ja-JP" sz="1400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</a:rPr>
              <a:t>～　違いを認め合い　互いに頑張る　～</a:t>
            </a:r>
            <a:endParaRPr kumimoji="1" lang="en-US" altLang="ja-JP" sz="1400" b="1" dirty="0" smtClean="0">
              <a:solidFill>
                <a:schemeClr val="tx1"/>
              </a:solidFill>
            </a:endParaRPr>
          </a:p>
          <a:p>
            <a:pPr algn="ctr"/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323472" y="3040266"/>
            <a:ext cx="7146758" cy="64131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  <a:scene3d>
            <a:camera prst="orthographicFront"/>
            <a:lightRig rig="threePt" dir="t"/>
          </a:scene3d>
          <a:sp3d>
            <a:bevelT w="57150" h="444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solidFill>
                  <a:schemeClr val="tx1"/>
                </a:solidFill>
              </a:rPr>
              <a:t>【</a:t>
            </a:r>
            <a:r>
              <a:rPr kumimoji="1" lang="ja-JP" altLang="en-US" sz="1600" b="1" dirty="0">
                <a:solidFill>
                  <a:schemeClr val="tx1"/>
                </a:solidFill>
              </a:rPr>
              <a:t>学校経営目標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】</a:t>
            </a:r>
            <a:endParaRPr kumimoji="1" lang="en-US" altLang="ja-JP" sz="16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全ての生徒が可能性を</a:t>
            </a:r>
            <a:r>
              <a:rPr kumimoji="1" lang="ja-JP" altLang="en-US" sz="2000" b="1" dirty="0" smtClean="0">
                <a:solidFill>
                  <a:schemeClr val="tx1"/>
                </a:solidFill>
              </a:rPr>
              <a:t>見いだす</a:t>
            </a:r>
            <a:r>
              <a:rPr kumimoji="1" lang="ja-JP" altLang="en-US" sz="2000" b="1" dirty="0">
                <a:solidFill>
                  <a:schemeClr val="tx1"/>
                </a:solidFill>
              </a:rPr>
              <a:t>教育活動の推進</a:t>
            </a:r>
          </a:p>
        </p:txBody>
      </p:sp>
      <p:grpSp>
        <p:nvGrpSpPr>
          <p:cNvPr id="14" name="グループ化 13"/>
          <p:cNvGrpSpPr/>
          <p:nvPr/>
        </p:nvGrpSpPr>
        <p:grpSpPr>
          <a:xfrm>
            <a:off x="363680" y="1102629"/>
            <a:ext cx="8710863" cy="1992454"/>
            <a:chOff x="484542" y="1407511"/>
            <a:chExt cx="8710863" cy="1558500"/>
          </a:xfrm>
        </p:grpSpPr>
        <p:sp>
          <p:nvSpPr>
            <p:cNvPr id="20" name="フローチャート: 代替処理 19"/>
            <p:cNvSpPr/>
            <p:nvPr/>
          </p:nvSpPr>
          <p:spPr>
            <a:xfrm>
              <a:off x="484542" y="1407511"/>
              <a:ext cx="8710863" cy="1558500"/>
            </a:xfrm>
            <a:prstGeom prst="flowChartAlternateProcess">
              <a:avLst/>
            </a:prstGeom>
            <a:noFill/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1500"/>
                </a:lnSpc>
              </a:pPr>
              <a:r>
                <a:rPr kumimoji="1" lang="ja-JP" altLang="en-US" sz="16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　　　　　　　　　　　　　　　　　 　　　</a:t>
              </a:r>
              <a:endParaRPr kumimoji="1" lang="en-US" altLang="ja-JP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ts val="1500"/>
                </a:lnSpc>
              </a:pPr>
              <a:r>
                <a:rPr kumimoji="1" lang="ja-JP" altLang="en-US" sz="16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　</a:t>
              </a:r>
              <a:r>
                <a:rPr lang="ja-JP" altLang="en-US" sz="16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　　　　</a:t>
              </a:r>
              <a:endParaRPr lang="en-US" altLang="ja-JP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ts val="1200"/>
                </a:lnSpc>
              </a:pPr>
              <a:r>
                <a:rPr lang="ja-JP" altLang="en-US" sz="16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　　　　　　　　    　　　　　　　　</a:t>
              </a:r>
              <a:r>
                <a:rPr kumimoji="1" lang="ja-JP" altLang="en-US" sz="16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　　</a:t>
              </a:r>
              <a:r>
                <a:rPr lang="ja-JP" altLang="en-US" sz="16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　</a:t>
              </a:r>
              <a:r>
                <a:rPr kumimoji="1" lang="ja-JP" altLang="en-US" sz="16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　　              　</a:t>
              </a:r>
              <a:endParaRPr kumimoji="1" lang="en-US" altLang="ja-JP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3" name="左大かっこ 22"/>
            <p:cNvSpPr/>
            <p:nvPr/>
          </p:nvSpPr>
          <p:spPr>
            <a:xfrm>
              <a:off x="806906" y="1762501"/>
              <a:ext cx="2276230" cy="1101733"/>
            </a:xfrm>
            <a:prstGeom prst="leftBracket">
              <a:avLst/>
            </a:prstGeom>
            <a:ln w="762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4" name="右大かっこ 23"/>
          <p:cNvSpPr/>
          <p:nvPr/>
        </p:nvSpPr>
        <p:spPr>
          <a:xfrm>
            <a:off x="6460783" y="1556462"/>
            <a:ext cx="2646575" cy="1416644"/>
          </a:xfrm>
          <a:prstGeom prst="rightBracket">
            <a:avLst/>
          </a:prstGeom>
          <a:noFill/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角丸四角形 36"/>
          <p:cNvSpPr/>
          <p:nvPr/>
        </p:nvSpPr>
        <p:spPr>
          <a:xfrm>
            <a:off x="136863" y="9391231"/>
            <a:ext cx="9350978" cy="129495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1210929" y="786749"/>
            <a:ext cx="7146758" cy="545409"/>
            <a:chOff x="1210929" y="786749"/>
            <a:chExt cx="7146758" cy="545409"/>
          </a:xfrm>
        </p:grpSpPr>
        <p:sp>
          <p:nvSpPr>
            <p:cNvPr id="10" name="正方形/長方形 9"/>
            <p:cNvSpPr/>
            <p:nvPr/>
          </p:nvSpPr>
          <p:spPr>
            <a:xfrm>
              <a:off x="1210929" y="786749"/>
              <a:ext cx="7146758" cy="545409"/>
            </a:xfrm>
            <a:prstGeom prst="rect">
              <a:avLst/>
            </a:prstGeom>
            <a:gradFill>
              <a:gsLst>
                <a:gs pos="0">
                  <a:srgbClr val="0070C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800" b="1" dirty="0">
                  <a:solidFill>
                    <a:schemeClr val="tx1"/>
                  </a:solidFill>
                </a:rPr>
                <a:t>　　　　　　二中文化を創造する生徒</a:t>
              </a: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2355623" y="922338"/>
              <a:ext cx="1497842" cy="27699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dist"/>
              <a:r>
                <a:rPr lang="en-US" altLang="ja-JP" sz="1200" dirty="0">
                  <a:ln w="22225">
                    <a:solidFill>
                      <a:schemeClr val="tx1"/>
                    </a:solidFill>
                    <a:prstDash val="solid"/>
                  </a:ln>
                  <a:latin typeface="+mj-ea"/>
                  <a:ea typeface="+mj-ea"/>
                </a:rPr>
                <a:t>[</a:t>
              </a:r>
              <a:r>
                <a:rPr lang="ja-JP" altLang="en-US" sz="1200" dirty="0">
                  <a:ln w="22225">
                    <a:solidFill>
                      <a:schemeClr val="tx1"/>
                    </a:solidFill>
                    <a:prstDash val="solid"/>
                  </a:ln>
                  <a:latin typeface="+mj-ea"/>
                  <a:ea typeface="+mj-ea"/>
                </a:rPr>
                <a:t>学校教育目標</a:t>
              </a:r>
              <a:r>
                <a:rPr lang="en-US" altLang="ja-JP" sz="1200" dirty="0">
                  <a:ln w="22225">
                    <a:solidFill>
                      <a:schemeClr val="tx1"/>
                    </a:solidFill>
                    <a:prstDash val="solid"/>
                  </a:ln>
                  <a:latin typeface="+mj-ea"/>
                  <a:ea typeface="+mj-ea"/>
                </a:rPr>
                <a:t>]</a:t>
              </a:r>
              <a:endParaRPr lang="ja-JP" altLang="en-US" sz="2400" dirty="0">
                <a:ln w="22225">
                  <a:solidFill>
                    <a:schemeClr val="tx1"/>
                  </a:solidFill>
                  <a:prstDash val="solid"/>
                </a:ln>
                <a:latin typeface="+mj-ea"/>
                <a:ea typeface="+mj-ea"/>
              </a:endParaRPr>
            </a:p>
          </p:txBody>
        </p:sp>
      </p:grpSp>
      <p:sp>
        <p:nvSpPr>
          <p:cNvPr id="55" name="正方形/長方形 54"/>
          <p:cNvSpPr/>
          <p:nvPr/>
        </p:nvSpPr>
        <p:spPr>
          <a:xfrm>
            <a:off x="277269" y="10723437"/>
            <a:ext cx="1261884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1200" dirty="0">
                <a:ln w="22225">
                  <a:solidFill>
                    <a:schemeClr val="tx1"/>
                  </a:solidFill>
                  <a:prstDash val="solid"/>
                </a:ln>
              </a:rPr>
              <a:t>【</a:t>
            </a:r>
            <a:r>
              <a:rPr lang="ja-JP" altLang="en-US" sz="1200" dirty="0">
                <a:ln w="22225">
                  <a:solidFill>
                    <a:schemeClr val="tx1"/>
                  </a:solidFill>
                  <a:prstDash val="solid"/>
                </a:ln>
              </a:rPr>
              <a:t>ＣＨＥＣＫ</a:t>
            </a:r>
            <a:r>
              <a:rPr lang="en-US" altLang="ja-JP" sz="1200" dirty="0">
                <a:ln w="22225">
                  <a:solidFill>
                    <a:schemeClr val="tx1"/>
                  </a:solidFill>
                  <a:prstDash val="solid"/>
                </a:ln>
              </a:rPr>
              <a:t>】</a:t>
            </a:r>
            <a:endParaRPr lang="ja-JP" altLang="en-US" sz="1200" dirty="0">
              <a:ln w="22225">
                <a:solidFill>
                  <a:schemeClr val="tx1"/>
                </a:solidFill>
                <a:prstDash val="solid"/>
              </a:ln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4961879" y="10756489"/>
            <a:ext cx="1415772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1200" dirty="0">
                <a:ln w="22225">
                  <a:solidFill>
                    <a:schemeClr val="tx1"/>
                  </a:solidFill>
                  <a:prstDash val="solid"/>
                </a:ln>
              </a:rPr>
              <a:t>【</a:t>
            </a:r>
            <a:r>
              <a:rPr lang="ja-JP" altLang="en-US" sz="1200" dirty="0">
                <a:ln w="22225">
                  <a:solidFill>
                    <a:schemeClr val="tx1"/>
                  </a:solidFill>
                  <a:prstDash val="solid"/>
                </a:ln>
              </a:rPr>
              <a:t>ＡＣＴＩＯＮ</a:t>
            </a:r>
            <a:r>
              <a:rPr lang="en-US" altLang="ja-JP" sz="1200" dirty="0">
                <a:ln w="22225">
                  <a:solidFill>
                    <a:schemeClr val="tx1"/>
                  </a:solidFill>
                  <a:prstDash val="solid"/>
                </a:ln>
              </a:rPr>
              <a:t>】</a:t>
            </a:r>
            <a:endParaRPr lang="ja-JP" altLang="en-US" sz="1200" dirty="0">
              <a:ln w="22225">
                <a:solidFill>
                  <a:schemeClr val="tx1"/>
                </a:solidFill>
                <a:prstDash val="solid"/>
              </a:ln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52104" y="5581965"/>
            <a:ext cx="1107996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1200" dirty="0">
                <a:ln w="22225">
                  <a:solidFill>
                    <a:schemeClr val="tx1"/>
                  </a:solidFill>
                  <a:prstDash val="solid"/>
                </a:ln>
              </a:rPr>
              <a:t>【</a:t>
            </a:r>
            <a:r>
              <a:rPr lang="ja-JP" altLang="en-US" sz="1200" dirty="0">
                <a:ln w="22225">
                  <a:solidFill>
                    <a:schemeClr val="tx1"/>
                  </a:solidFill>
                  <a:prstDash val="solid"/>
                </a:ln>
              </a:rPr>
              <a:t>ＰＬＡＮ</a:t>
            </a:r>
            <a:r>
              <a:rPr lang="en-US" altLang="ja-JP" sz="1200" dirty="0">
                <a:ln w="22225">
                  <a:solidFill>
                    <a:schemeClr val="tx1"/>
                  </a:solidFill>
                  <a:prstDash val="solid"/>
                </a:ln>
              </a:rPr>
              <a:t>】</a:t>
            </a:r>
            <a:endParaRPr lang="ja-JP" altLang="en-US" sz="1200" dirty="0">
              <a:ln w="22225">
                <a:solidFill>
                  <a:schemeClr val="tx1"/>
                </a:solidFill>
                <a:prstDash val="solid"/>
              </a:ln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97824" y="6301343"/>
            <a:ext cx="3096000" cy="4392000"/>
          </a:xfrm>
          <a:prstGeom prst="roundRect">
            <a:avLst>
              <a:gd name="adj" fmla="val 2285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t" anchorCtr="0"/>
          <a:lstStyle/>
          <a:p>
            <a:pPr>
              <a:lnSpc>
                <a:spcPts val="1800"/>
              </a:lnSpc>
            </a:pPr>
            <a:r>
              <a:rPr lang="ja-JP" altLang="en-US" sz="1200" b="1" spc="-100" dirty="0">
                <a:solidFill>
                  <a:schemeClr val="tx1"/>
                </a:solidFill>
              </a:rPr>
              <a:t>●主体的・対話的で深い学びと</a:t>
            </a:r>
            <a:r>
              <a:rPr lang="ja-JP" altLang="en-US" sz="1200" b="1" spc="-100" dirty="0" smtClean="0">
                <a:solidFill>
                  <a:schemeClr val="tx1"/>
                </a:solidFill>
              </a:rPr>
              <a:t>なる授業</a:t>
            </a:r>
            <a:endParaRPr lang="en-US" altLang="ja-JP" sz="1200" b="1" spc="-100" dirty="0" smtClean="0">
              <a:solidFill>
                <a:schemeClr val="tx1"/>
              </a:solidFill>
            </a:endParaRPr>
          </a:p>
          <a:p>
            <a:pPr>
              <a:lnSpc>
                <a:spcPts val="1800"/>
              </a:lnSpc>
            </a:pPr>
            <a:r>
              <a:rPr lang="ja-JP" altLang="en-US" sz="1200" b="1" spc="-100" dirty="0" smtClean="0">
                <a:solidFill>
                  <a:schemeClr val="tx1"/>
                </a:solidFill>
              </a:rPr>
              <a:t>　創り</a:t>
            </a:r>
            <a:r>
              <a:rPr lang="ja-JP" altLang="en-US" sz="1200" b="1" spc="-100" dirty="0">
                <a:solidFill>
                  <a:schemeClr val="tx1"/>
                </a:solidFill>
              </a:rPr>
              <a:t>（個別最適な学びと</a:t>
            </a:r>
            <a:r>
              <a:rPr lang="ja-JP" altLang="en-US" sz="1200" b="1" spc="-100" dirty="0" smtClean="0">
                <a:solidFill>
                  <a:schemeClr val="tx1"/>
                </a:solidFill>
              </a:rPr>
              <a:t>協働的</a:t>
            </a:r>
            <a:r>
              <a:rPr lang="ja-JP" altLang="en-US" sz="1200" b="1" spc="-100" dirty="0">
                <a:solidFill>
                  <a:schemeClr val="tx1"/>
                </a:solidFill>
              </a:rPr>
              <a:t>な</a:t>
            </a:r>
            <a:r>
              <a:rPr lang="ja-JP" altLang="en-US" sz="1200" b="1" spc="-100" dirty="0" smtClean="0">
                <a:solidFill>
                  <a:schemeClr val="tx1"/>
                </a:solidFill>
              </a:rPr>
              <a:t>学び</a:t>
            </a:r>
            <a:endParaRPr lang="en-US" altLang="ja-JP" sz="1200" b="1" spc="-100" dirty="0" smtClean="0">
              <a:solidFill>
                <a:schemeClr val="tx1"/>
              </a:solidFill>
            </a:endParaRPr>
          </a:p>
          <a:p>
            <a:pPr>
              <a:lnSpc>
                <a:spcPts val="1800"/>
              </a:lnSpc>
            </a:pPr>
            <a:r>
              <a:rPr lang="ja-JP" altLang="en-US" sz="1200" b="1" spc="-100" dirty="0" smtClean="0">
                <a:solidFill>
                  <a:schemeClr val="tx1"/>
                </a:solidFill>
              </a:rPr>
              <a:t>　の</a:t>
            </a:r>
            <a:r>
              <a:rPr lang="ja-JP" altLang="en-US" sz="1200" b="1" spc="-100" dirty="0">
                <a:solidFill>
                  <a:schemeClr val="tx1"/>
                </a:solidFill>
              </a:rPr>
              <a:t>一体的な充実）</a:t>
            </a:r>
            <a:r>
              <a:rPr lang="ja-JP" altLang="en-US" sz="1200" b="1" spc="-100" dirty="0">
                <a:ln w="1270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ja-JP" altLang="en-US" sz="1200" b="1" spc="-100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latin typeface="+mn-ea"/>
              </a:rPr>
              <a:t>★ </a:t>
            </a:r>
            <a:r>
              <a:rPr lang="ja-JP" altLang="en-US" sz="1200" b="1" spc="-100" dirty="0">
                <a:ln w="12700"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●</a:t>
            </a:r>
            <a:endParaRPr lang="en-US" altLang="ja-JP" sz="1200" b="1" spc="-100" dirty="0">
              <a:solidFill>
                <a:schemeClr val="tx1"/>
              </a:solidFill>
            </a:endParaRPr>
          </a:p>
          <a:p>
            <a:pPr>
              <a:lnSpc>
                <a:spcPts val="1800"/>
              </a:lnSpc>
            </a:pPr>
            <a:r>
              <a:rPr lang="ja-JP" altLang="en-US" sz="1200" b="1" spc="-100" dirty="0">
                <a:solidFill>
                  <a:schemeClr val="tx1"/>
                </a:solidFill>
              </a:rPr>
              <a:t>・見通し、比較･検討</a:t>
            </a:r>
            <a:r>
              <a:rPr lang="ja-JP" altLang="en-US" sz="1200" b="1" spc="-100" dirty="0" smtClean="0">
                <a:solidFill>
                  <a:schemeClr val="tx1"/>
                </a:solidFill>
              </a:rPr>
              <a:t>、まとめのある授業</a:t>
            </a:r>
            <a:endParaRPr lang="en-US" altLang="ja-JP" sz="1200" b="1" spc="-100" dirty="0" smtClean="0">
              <a:solidFill>
                <a:schemeClr val="tx1"/>
              </a:solidFill>
            </a:endParaRPr>
          </a:p>
          <a:p>
            <a:pPr>
              <a:lnSpc>
                <a:spcPts val="1800"/>
              </a:lnSpc>
            </a:pPr>
            <a:r>
              <a:rPr lang="ja-JP" altLang="en-US" sz="1200" b="1" spc="-100" dirty="0" smtClean="0">
                <a:solidFill>
                  <a:schemeClr val="tx1"/>
                </a:solidFill>
              </a:rPr>
              <a:t>・導入・中間・終末の場面での振り返り</a:t>
            </a:r>
            <a:endParaRPr lang="en-US" altLang="ja-JP" sz="1200" b="1" spc="-100" dirty="0" smtClean="0">
              <a:solidFill>
                <a:schemeClr val="tx1"/>
              </a:solidFill>
            </a:endParaRPr>
          </a:p>
          <a:p>
            <a:pPr>
              <a:lnSpc>
                <a:spcPts val="1800"/>
              </a:lnSpc>
            </a:pPr>
            <a:r>
              <a:rPr lang="ja-JP" altLang="en-US" sz="1200" b="1" spc="-100" dirty="0" smtClean="0">
                <a:solidFill>
                  <a:schemeClr val="tx1"/>
                </a:solidFill>
              </a:rPr>
              <a:t>　の工夫</a:t>
            </a:r>
            <a:endParaRPr lang="en-US" altLang="ja-JP" sz="1200" b="1" spc="-100" dirty="0">
              <a:solidFill>
                <a:schemeClr val="tx1"/>
              </a:solidFill>
            </a:endParaRPr>
          </a:p>
          <a:p>
            <a:pPr>
              <a:lnSpc>
                <a:spcPts val="1800"/>
              </a:lnSpc>
            </a:pPr>
            <a:r>
              <a:rPr lang="ja-JP" altLang="en-US" sz="1200" b="1" spc="-100" dirty="0" smtClean="0">
                <a:solidFill>
                  <a:schemeClr val="tx1"/>
                </a:solidFill>
              </a:rPr>
              <a:t>・デジタル</a:t>
            </a:r>
            <a:r>
              <a:rPr lang="ja-JP" altLang="en-US" sz="1200" b="1" spc="-100" dirty="0">
                <a:solidFill>
                  <a:schemeClr val="tx1"/>
                </a:solidFill>
              </a:rPr>
              <a:t>とリアルの効果的な組合せ</a:t>
            </a:r>
          </a:p>
          <a:p>
            <a:pPr>
              <a:lnSpc>
                <a:spcPts val="1800"/>
              </a:lnSpc>
            </a:pPr>
            <a:r>
              <a:rPr lang="ja-JP" altLang="en-US" sz="1200" b="1" spc="-100" dirty="0">
                <a:solidFill>
                  <a:schemeClr val="tx1"/>
                </a:solidFill>
              </a:rPr>
              <a:t>・富士山学習での追究活動</a:t>
            </a:r>
            <a:endParaRPr lang="en-US" altLang="ja-JP" sz="1200" b="1" spc="-100" dirty="0">
              <a:solidFill>
                <a:schemeClr val="tx1"/>
              </a:solidFill>
            </a:endParaRPr>
          </a:p>
          <a:p>
            <a:pPr>
              <a:lnSpc>
                <a:spcPts val="1800"/>
              </a:lnSpc>
            </a:pPr>
            <a:r>
              <a:rPr lang="ja-JP" altLang="en-US" sz="1200" b="1" spc="-100" dirty="0">
                <a:solidFill>
                  <a:schemeClr val="tx1"/>
                </a:solidFill>
              </a:rPr>
              <a:t>・小中連携による</a:t>
            </a:r>
            <a:r>
              <a:rPr lang="ja-JP" altLang="en-US" sz="1200" b="1" spc="-100" dirty="0" smtClean="0">
                <a:solidFill>
                  <a:schemeClr val="tx1"/>
                </a:solidFill>
              </a:rPr>
              <a:t>研修</a:t>
            </a:r>
            <a:endParaRPr lang="en-US" altLang="ja-JP" sz="1200" b="1" spc="-100" dirty="0" smtClean="0">
              <a:solidFill>
                <a:schemeClr val="tx1"/>
              </a:solidFill>
            </a:endParaRPr>
          </a:p>
          <a:p>
            <a:pPr>
              <a:lnSpc>
                <a:spcPts val="1800"/>
              </a:lnSpc>
            </a:pPr>
            <a:endParaRPr lang="en-US" altLang="ja-JP" sz="1200" b="1" spc="-100" dirty="0">
              <a:solidFill>
                <a:srgbClr val="FF0000"/>
              </a:solidFill>
            </a:endParaRP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ja-JP" altLang="en-US" sz="1200" b="1" spc="-100" dirty="0">
                <a:solidFill>
                  <a:schemeClr val="tx1"/>
                </a:solidFill>
              </a:rPr>
              <a:t>●二中校区で育みたい４つの資質</a:t>
            </a:r>
            <a:r>
              <a:rPr lang="ja-JP" altLang="en-US" sz="1200" b="1" spc="-100" dirty="0" smtClean="0">
                <a:solidFill>
                  <a:schemeClr val="tx1"/>
                </a:solidFill>
              </a:rPr>
              <a:t>能力を</a:t>
            </a:r>
            <a:endParaRPr lang="en-US" altLang="ja-JP" sz="1200" b="1" spc="-100" dirty="0">
              <a:solidFill>
                <a:schemeClr val="tx1"/>
              </a:solidFill>
            </a:endParaRPr>
          </a:p>
          <a:p>
            <a:pPr>
              <a:lnSpc>
                <a:spcPts val="1800"/>
              </a:lnSpc>
            </a:pPr>
            <a:r>
              <a:rPr lang="ja-JP" altLang="en-US" sz="1200" b="1" spc="-100" dirty="0" smtClean="0">
                <a:solidFill>
                  <a:schemeClr val="tx1"/>
                </a:solidFill>
              </a:rPr>
              <a:t>　育み、</a:t>
            </a:r>
            <a:r>
              <a:rPr lang="ja-JP" altLang="en-US" sz="1200" b="1" spc="-100" dirty="0">
                <a:solidFill>
                  <a:schemeClr val="tx1"/>
                </a:solidFill>
              </a:rPr>
              <a:t>発揮する授業</a:t>
            </a:r>
            <a:r>
              <a:rPr lang="ja-JP" altLang="en-US" sz="1200" b="1" spc="-100" dirty="0" smtClean="0">
                <a:solidFill>
                  <a:schemeClr val="tx1"/>
                </a:solidFill>
              </a:rPr>
              <a:t>創り</a:t>
            </a:r>
            <a:r>
              <a:rPr lang="ja-JP" altLang="en-US" sz="1200" b="1" spc="-100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latin typeface="+mn-ea"/>
              </a:rPr>
              <a:t>　★ </a:t>
            </a:r>
            <a:r>
              <a:rPr lang="ja-JP" altLang="en-US" sz="1200" b="1" spc="-100" dirty="0">
                <a:ln w="12700">
                  <a:solidFill>
                    <a:schemeClr val="tx1"/>
                  </a:solidFill>
                </a:ln>
                <a:solidFill>
                  <a:srgbClr val="53FA26"/>
                </a:solidFill>
              </a:rPr>
              <a:t>◆ </a:t>
            </a:r>
            <a:r>
              <a:rPr lang="ja-JP" altLang="en-US" sz="1200" b="1" spc="-100" dirty="0">
                <a:ln w="12700"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●</a:t>
            </a:r>
            <a:r>
              <a:rPr lang="ja-JP" altLang="en-US" sz="1200" b="1" spc="-100" dirty="0">
                <a:ln w="12700">
                  <a:solidFill>
                    <a:schemeClr val="tx1"/>
                  </a:solidFill>
                </a:ln>
                <a:solidFill>
                  <a:srgbClr val="53FA26"/>
                </a:solidFill>
              </a:rPr>
              <a:t> </a:t>
            </a:r>
            <a:r>
              <a:rPr lang="ja-JP" altLang="en-US" sz="1200" b="1" spc="-10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◎</a:t>
            </a:r>
            <a:endParaRPr lang="ja-JP" altLang="en-US" sz="1200" b="1" spc="-100" dirty="0">
              <a:solidFill>
                <a:schemeClr val="tx1"/>
              </a:solidFill>
            </a:endParaRPr>
          </a:p>
          <a:p>
            <a:pPr>
              <a:lnSpc>
                <a:spcPts val="1800"/>
              </a:lnSpc>
            </a:pPr>
            <a:r>
              <a:rPr lang="ja-JP" altLang="en-US" sz="1200" b="1" spc="-100" dirty="0">
                <a:solidFill>
                  <a:schemeClr val="tx1"/>
                </a:solidFill>
              </a:rPr>
              <a:t>・</a:t>
            </a:r>
            <a:r>
              <a:rPr lang="ja-JP" altLang="en-US" sz="1200" b="1" spc="-140" dirty="0">
                <a:solidFill>
                  <a:schemeClr val="tx1"/>
                </a:solidFill>
              </a:rPr>
              <a:t>教科等横断的な視点を意識</a:t>
            </a:r>
            <a:r>
              <a:rPr lang="ja-JP" altLang="en-US" sz="1200" b="1" spc="-140" dirty="0" smtClean="0">
                <a:solidFill>
                  <a:schemeClr val="tx1"/>
                </a:solidFill>
              </a:rPr>
              <a:t>した単元構想</a:t>
            </a:r>
            <a:endParaRPr lang="en-US" altLang="ja-JP" sz="1200" b="1" spc="-140" dirty="0" smtClean="0">
              <a:solidFill>
                <a:schemeClr val="tx1"/>
              </a:solidFill>
            </a:endParaRPr>
          </a:p>
          <a:p>
            <a:pPr>
              <a:lnSpc>
                <a:spcPts val="1800"/>
              </a:lnSpc>
            </a:pPr>
            <a:r>
              <a:rPr lang="ja-JP" altLang="en-US" sz="1200" b="1" spc="-100" dirty="0" smtClean="0">
                <a:solidFill>
                  <a:schemeClr val="tx1"/>
                </a:solidFill>
              </a:rPr>
              <a:t>・</a:t>
            </a:r>
            <a:r>
              <a:rPr kumimoji="1" lang="ja-JP" altLang="en-US" sz="1200" b="1" spc="-100" dirty="0">
                <a:solidFill>
                  <a:schemeClr val="tx1"/>
                </a:solidFill>
              </a:rPr>
              <a:t>富士山学習討論会、卒業発表会</a:t>
            </a:r>
            <a:endParaRPr kumimoji="1" lang="en-US" altLang="ja-JP" sz="1200" b="1" spc="-100" dirty="0">
              <a:solidFill>
                <a:schemeClr val="tx1"/>
              </a:solidFill>
            </a:endParaRPr>
          </a:p>
          <a:p>
            <a:pPr>
              <a:lnSpc>
                <a:spcPts val="1800"/>
              </a:lnSpc>
            </a:pPr>
            <a:r>
              <a:rPr lang="ja-JP" altLang="en-US" sz="1200" b="1" spc="-100" dirty="0">
                <a:solidFill>
                  <a:schemeClr val="tx1"/>
                </a:solidFill>
              </a:rPr>
              <a:t>・学び方集会</a:t>
            </a:r>
            <a:endParaRPr lang="en-US" altLang="ja-JP" sz="1200" b="1" spc="-100" dirty="0">
              <a:solidFill>
                <a:schemeClr val="tx1"/>
              </a:solidFill>
            </a:endParaRPr>
          </a:p>
          <a:p>
            <a:pPr>
              <a:lnSpc>
                <a:spcPts val="1800"/>
              </a:lnSpc>
            </a:pPr>
            <a:r>
              <a:rPr lang="ja-JP" altLang="en-US" sz="1200" b="1" spc="-100" dirty="0">
                <a:solidFill>
                  <a:schemeClr val="tx1"/>
                </a:solidFill>
              </a:rPr>
              <a:t>・学校図書館活用</a:t>
            </a:r>
            <a:endParaRPr lang="en-US" altLang="ja-JP" sz="1200" b="1" dirty="0"/>
          </a:p>
          <a:p>
            <a:pPr>
              <a:lnSpc>
                <a:spcPts val="1800"/>
              </a:lnSpc>
            </a:pPr>
            <a:r>
              <a:rPr kumimoji="1" lang="ja-JP" altLang="en-US" sz="1200" b="1" dirty="0"/>
              <a:t>　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3245755" y="6303928"/>
            <a:ext cx="3096000" cy="4392000"/>
          </a:xfrm>
          <a:prstGeom prst="roundRect">
            <a:avLst>
              <a:gd name="adj" fmla="val 2285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t" anchorCtr="0"/>
          <a:lstStyle/>
          <a:p>
            <a:pPr>
              <a:lnSpc>
                <a:spcPts val="1800"/>
              </a:lnSpc>
            </a:pPr>
            <a:r>
              <a:rPr lang="ja-JP" altLang="en-US" sz="1200" b="1" dirty="0"/>
              <a:t>●多様性を認め合い、互いを思いや</a:t>
            </a:r>
            <a:endParaRPr lang="en-US" altLang="ja-JP" sz="1200" b="1" dirty="0"/>
          </a:p>
          <a:p>
            <a:pPr>
              <a:lnSpc>
                <a:spcPts val="1800"/>
              </a:lnSpc>
            </a:pPr>
            <a:r>
              <a:rPr lang="ja-JP" altLang="en-US" sz="1200" b="1" dirty="0"/>
              <a:t>　り、いじめを許さない学級創り</a:t>
            </a:r>
            <a:r>
              <a:rPr lang="ja-JP" altLang="en-US" sz="1200" b="1" dirty="0">
                <a:ln w="12700">
                  <a:solidFill>
                    <a:schemeClr val="tx1"/>
                  </a:solidFill>
                </a:ln>
                <a:solidFill>
                  <a:srgbClr val="53FA26"/>
                </a:solidFill>
              </a:rPr>
              <a:t>◆</a:t>
            </a:r>
            <a:endParaRPr lang="ja-JP" altLang="en-US" sz="1200" b="1" dirty="0"/>
          </a:p>
          <a:p>
            <a:pPr>
              <a:lnSpc>
                <a:spcPts val="1800"/>
              </a:lnSpc>
            </a:pPr>
            <a:r>
              <a:rPr lang="ja-JP" altLang="en-US" sz="1200" b="1" dirty="0"/>
              <a:t>・人間関係づくりプログラム</a:t>
            </a:r>
          </a:p>
          <a:p>
            <a:pPr>
              <a:lnSpc>
                <a:spcPts val="1800"/>
              </a:lnSpc>
            </a:pPr>
            <a:r>
              <a:rPr lang="ja-JP" altLang="en-US" sz="1200" b="1" dirty="0"/>
              <a:t>・教育活動全体を通じての道徳教育</a:t>
            </a:r>
            <a:endParaRPr lang="en-US" altLang="ja-JP" sz="1200" b="1" dirty="0"/>
          </a:p>
          <a:p>
            <a:pPr>
              <a:lnSpc>
                <a:spcPts val="1800"/>
              </a:lnSpc>
            </a:pPr>
            <a:r>
              <a:rPr lang="ja-JP" altLang="en-US" sz="1200" b="1" dirty="0"/>
              <a:t>・福</a:t>
            </a:r>
            <a:r>
              <a:rPr lang="ja-JP" altLang="en-US" sz="1200" b="1" dirty="0" err="1"/>
              <a:t>ろう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製作所　・</a:t>
            </a:r>
            <a:r>
              <a:rPr lang="ja-JP" altLang="en-US" sz="1200" b="1" dirty="0">
                <a:solidFill>
                  <a:schemeClr val="tx1"/>
                </a:solidFill>
              </a:rPr>
              <a:t>情報モラル教育</a:t>
            </a:r>
          </a:p>
          <a:p>
            <a:pPr>
              <a:lnSpc>
                <a:spcPts val="1800"/>
              </a:lnSpc>
            </a:pPr>
            <a:r>
              <a:rPr lang="ja-JP" altLang="en-US" sz="1200" b="1" dirty="0">
                <a:solidFill>
                  <a:schemeClr val="tx1"/>
                </a:solidFill>
              </a:rPr>
              <a:t>・教育相談週間　・三行日記</a:t>
            </a:r>
            <a:endParaRPr lang="en-US" altLang="ja-JP" sz="1200" b="1" dirty="0">
              <a:solidFill>
                <a:schemeClr val="tx1"/>
              </a:solidFill>
            </a:endParaRPr>
          </a:p>
          <a:p>
            <a:pPr>
              <a:lnSpc>
                <a:spcPts val="1800"/>
              </a:lnSpc>
            </a:pPr>
            <a:endParaRPr lang="en-US" altLang="ja-JP" sz="1200" b="1" dirty="0">
              <a:solidFill>
                <a:schemeClr val="tx1"/>
              </a:solidFill>
            </a:endParaRPr>
          </a:p>
          <a:p>
            <a:pPr>
              <a:lnSpc>
                <a:spcPts val="1800"/>
              </a:lnSpc>
            </a:pPr>
            <a:r>
              <a:rPr lang="ja-JP" altLang="en-US" sz="1200" b="1" dirty="0"/>
              <a:t>●自分の役割を理解し、学校生活を</a:t>
            </a:r>
            <a:endParaRPr lang="en-US" altLang="ja-JP" sz="1200" b="1" dirty="0"/>
          </a:p>
          <a:p>
            <a:pPr>
              <a:lnSpc>
                <a:spcPts val="1800"/>
              </a:lnSpc>
            </a:pPr>
            <a:r>
              <a:rPr lang="ja-JP" altLang="en-US" sz="1200" b="1" dirty="0"/>
              <a:t>　大切に積み重ねていく学級創り</a:t>
            </a:r>
            <a:r>
              <a:rPr lang="ja-JP" altLang="en-US" sz="12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◎</a:t>
            </a:r>
            <a:endParaRPr lang="en-US" altLang="ja-JP" sz="1200" b="1" dirty="0"/>
          </a:p>
          <a:p>
            <a:pPr>
              <a:lnSpc>
                <a:spcPts val="1800"/>
              </a:lnSpc>
            </a:pPr>
            <a:r>
              <a:rPr lang="ja-JP" altLang="en-US" sz="1200" b="1" dirty="0"/>
              <a:t>・専門委員会、係活動　・給食活動</a:t>
            </a:r>
          </a:p>
          <a:p>
            <a:pPr>
              <a:lnSpc>
                <a:spcPts val="1800"/>
              </a:lnSpc>
            </a:pPr>
            <a:r>
              <a:rPr lang="ja-JP" altLang="en-US" sz="1200" b="1" dirty="0"/>
              <a:t>・なかよし運動会　・学習発表会</a:t>
            </a:r>
            <a:endParaRPr lang="en-US" altLang="ja-JP" sz="1200" b="1" dirty="0"/>
          </a:p>
          <a:p>
            <a:pPr>
              <a:lnSpc>
                <a:spcPts val="1800"/>
              </a:lnSpc>
            </a:pPr>
            <a:r>
              <a:rPr lang="ja-JP" altLang="en-US" sz="1200" b="1" dirty="0">
                <a:solidFill>
                  <a:schemeClr val="tx1"/>
                </a:solidFill>
              </a:rPr>
              <a:t>・</a:t>
            </a:r>
            <a:r>
              <a:rPr lang="en-US" altLang="ja-JP" sz="1200" b="1" dirty="0">
                <a:solidFill>
                  <a:schemeClr val="tx1"/>
                </a:solidFill>
              </a:rPr>
              <a:t>SDGs</a:t>
            </a:r>
            <a:r>
              <a:rPr lang="ja-JP" altLang="en-US" sz="1200" b="1" dirty="0">
                <a:solidFill>
                  <a:schemeClr val="tx1"/>
                </a:solidFill>
              </a:rPr>
              <a:t>クラス目標の設定</a:t>
            </a:r>
          </a:p>
          <a:p>
            <a:pPr>
              <a:lnSpc>
                <a:spcPts val="1800"/>
              </a:lnSpc>
            </a:pPr>
            <a:endParaRPr lang="en-US" altLang="ja-JP" sz="1200" b="1" dirty="0"/>
          </a:p>
          <a:p>
            <a:pPr>
              <a:lnSpc>
                <a:spcPts val="1800"/>
              </a:lnSpc>
            </a:pPr>
            <a:r>
              <a:rPr lang="ja-JP" altLang="en-US" sz="1200" b="1" dirty="0"/>
              <a:t>●正しいことが正しいと表現でき、</a:t>
            </a:r>
            <a:endParaRPr lang="en-US" altLang="ja-JP" sz="1200" b="1" dirty="0"/>
          </a:p>
          <a:p>
            <a:pPr>
              <a:lnSpc>
                <a:spcPts val="1800"/>
              </a:lnSpc>
            </a:pPr>
            <a:r>
              <a:rPr lang="ja-JP" altLang="en-US" sz="1200" b="1" dirty="0"/>
              <a:t>　規律や正義感が育まれる学級創り</a:t>
            </a:r>
            <a:r>
              <a:rPr lang="ja-JP" altLang="en-US" sz="12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latin typeface="+mn-ea"/>
              </a:rPr>
              <a:t>★</a:t>
            </a:r>
            <a:endParaRPr lang="ja-JP" altLang="en-US" sz="1200" b="1" dirty="0"/>
          </a:p>
          <a:p>
            <a:pPr>
              <a:lnSpc>
                <a:spcPts val="1800"/>
              </a:lnSpc>
            </a:pPr>
            <a:r>
              <a:rPr lang="ja-JP" altLang="en-US" sz="1200" b="1" dirty="0"/>
              <a:t>・学級会活動　</a:t>
            </a:r>
            <a:r>
              <a:rPr lang="ja-JP" altLang="en-US" sz="1200" b="1" dirty="0">
                <a:solidFill>
                  <a:schemeClr val="tx1"/>
                </a:solidFill>
              </a:rPr>
              <a:t>・授業、集会前の黙想</a:t>
            </a:r>
            <a:endParaRPr lang="en-US" altLang="ja-JP" sz="1200" b="1" dirty="0">
              <a:solidFill>
                <a:schemeClr val="tx1"/>
              </a:solidFill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6403662" y="6322135"/>
            <a:ext cx="3096000" cy="4391757"/>
          </a:xfrm>
          <a:prstGeom prst="roundRect">
            <a:avLst>
              <a:gd name="adj" fmla="val 2285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t" anchorCtr="0"/>
          <a:lstStyle/>
          <a:p>
            <a:pPr>
              <a:lnSpc>
                <a:spcPts val="1800"/>
              </a:lnSpc>
            </a:pPr>
            <a:r>
              <a:rPr lang="ja-JP" altLang="en-US" sz="1200" b="1" dirty="0"/>
              <a:t>●生徒会活動、学校行事、地域行事に、</a:t>
            </a:r>
            <a:endParaRPr lang="en-US" altLang="ja-JP" sz="1200" b="1" dirty="0"/>
          </a:p>
          <a:p>
            <a:pPr>
              <a:lnSpc>
                <a:spcPts val="1800"/>
              </a:lnSpc>
            </a:pPr>
            <a:r>
              <a:rPr lang="ja-JP" altLang="en-US" sz="1200" b="1" dirty="0"/>
              <a:t>　生徒主体で取り組む学校創り</a:t>
            </a:r>
            <a:r>
              <a:rPr lang="ja-JP" altLang="en-US" sz="12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◎</a:t>
            </a:r>
            <a:r>
              <a:rPr lang="ja-JP" altLang="en-US" sz="12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latin typeface="+mn-ea"/>
              </a:rPr>
              <a:t> ★</a:t>
            </a:r>
            <a:endParaRPr lang="en-US" altLang="ja-JP" sz="1200" b="1" dirty="0"/>
          </a:p>
          <a:p>
            <a:pPr>
              <a:lnSpc>
                <a:spcPts val="1800"/>
              </a:lnSpc>
            </a:pPr>
            <a:r>
              <a:rPr lang="ja-JP" altLang="en-US" sz="1200" b="1" dirty="0"/>
              <a:t>・</a:t>
            </a:r>
            <a:r>
              <a:rPr lang="ja-JP" altLang="en-US" sz="1200" b="1" dirty="0">
                <a:solidFill>
                  <a:schemeClr val="tx1"/>
                </a:solidFill>
              </a:rPr>
              <a:t>生徒会活動（希翔祭）　 </a:t>
            </a:r>
            <a:endParaRPr lang="en-US" altLang="ja-JP" sz="1200" b="1" dirty="0">
              <a:solidFill>
                <a:schemeClr val="tx1"/>
              </a:solidFill>
            </a:endParaRPr>
          </a:p>
          <a:p>
            <a:pPr>
              <a:lnSpc>
                <a:spcPts val="1800"/>
              </a:lnSpc>
            </a:pPr>
            <a:r>
              <a:rPr lang="ja-JP" altLang="en-US" sz="1200" b="1" dirty="0">
                <a:solidFill>
                  <a:schemeClr val="tx1"/>
                </a:solidFill>
              </a:rPr>
              <a:t>・黙働清掃</a:t>
            </a:r>
          </a:p>
          <a:p>
            <a:pPr>
              <a:lnSpc>
                <a:spcPts val="1800"/>
              </a:lnSpc>
            </a:pPr>
            <a:r>
              <a:rPr lang="ja-JP" altLang="en-US" sz="1200" b="1" dirty="0">
                <a:solidFill>
                  <a:schemeClr val="tx1"/>
                </a:solidFill>
              </a:rPr>
              <a:t>・学年行事</a:t>
            </a:r>
            <a:endParaRPr lang="en-US" altLang="ja-JP" sz="1200" b="1" dirty="0">
              <a:solidFill>
                <a:schemeClr val="tx1"/>
              </a:solidFill>
            </a:endParaRPr>
          </a:p>
          <a:p>
            <a:pPr>
              <a:lnSpc>
                <a:spcPts val="1800"/>
              </a:lnSpc>
            </a:pPr>
            <a:r>
              <a:rPr lang="ja-JP" altLang="en-US" sz="1200" b="1" dirty="0">
                <a:solidFill>
                  <a:schemeClr val="tx1"/>
                </a:solidFill>
              </a:rPr>
              <a:t>・地域行事（祭典・地域防災訓練等）</a:t>
            </a:r>
            <a:endParaRPr lang="en-US" altLang="ja-JP" sz="1200" b="1" dirty="0">
              <a:solidFill>
                <a:schemeClr val="tx1"/>
              </a:solidFill>
            </a:endParaRPr>
          </a:p>
          <a:p>
            <a:pPr>
              <a:lnSpc>
                <a:spcPts val="1800"/>
              </a:lnSpc>
            </a:pPr>
            <a:r>
              <a:rPr lang="ja-JP" altLang="en-US" sz="1200" b="1" dirty="0">
                <a:solidFill>
                  <a:schemeClr val="tx1"/>
                </a:solidFill>
              </a:rPr>
              <a:t>・生徒会が主体となって考える校則</a:t>
            </a:r>
            <a:endParaRPr lang="en-US" altLang="ja-JP" sz="1200" b="1" dirty="0">
              <a:solidFill>
                <a:schemeClr val="tx1"/>
              </a:solidFill>
            </a:endParaRPr>
          </a:p>
          <a:p>
            <a:pPr>
              <a:lnSpc>
                <a:spcPts val="1800"/>
              </a:lnSpc>
            </a:pPr>
            <a:endParaRPr lang="en-US" altLang="ja-JP" sz="1200" b="1" dirty="0" smtClean="0"/>
          </a:p>
          <a:p>
            <a:pPr>
              <a:lnSpc>
                <a:spcPts val="1800"/>
              </a:lnSpc>
            </a:pPr>
            <a:r>
              <a:rPr lang="ja-JP" altLang="en-US" sz="1200" b="1" dirty="0" smtClean="0"/>
              <a:t>●</a:t>
            </a:r>
            <a:r>
              <a:rPr lang="ja-JP" altLang="en-US" sz="1200" b="1" dirty="0"/>
              <a:t>共生、共育を推進する学校創り</a:t>
            </a:r>
            <a:r>
              <a:rPr lang="ja-JP" altLang="en-US" sz="12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latin typeface="+mn-ea"/>
              </a:rPr>
              <a:t>★</a:t>
            </a:r>
            <a:endParaRPr lang="ja-JP" altLang="en-US" sz="1200" b="1" dirty="0"/>
          </a:p>
          <a:p>
            <a:pPr>
              <a:lnSpc>
                <a:spcPts val="1800"/>
              </a:lnSpc>
            </a:pPr>
            <a:r>
              <a:rPr lang="ja-JP" altLang="en-US" sz="1200" b="1" dirty="0"/>
              <a:t>・特別支援学級と通常</a:t>
            </a:r>
            <a:r>
              <a:rPr lang="ja-JP" altLang="en-US" sz="1200" b="1" dirty="0">
                <a:solidFill>
                  <a:schemeClr val="tx1"/>
                </a:solidFill>
              </a:rPr>
              <a:t>学</a:t>
            </a:r>
            <a:r>
              <a:rPr lang="ja-JP" altLang="en-US" sz="1200" b="1" dirty="0"/>
              <a:t>級の交流</a:t>
            </a:r>
            <a:r>
              <a:rPr lang="ja-JP" altLang="en-US" sz="1200" b="1" dirty="0" smtClean="0"/>
              <a:t>活動</a:t>
            </a:r>
            <a:endParaRPr lang="en-US" altLang="ja-JP" sz="1200" b="1" dirty="0" smtClean="0"/>
          </a:p>
          <a:p>
            <a:pPr>
              <a:lnSpc>
                <a:spcPts val="1800"/>
              </a:lnSpc>
            </a:pPr>
            <a:r>
              <a:rPr lang="ja-JP" altLang="en-US" sz="1200" b="1" dirty="0" smtClean="0">
                <a:solidFill>
                  <a:schemeClr val="tx1"/>
                </a:solidFill>
              </a:rPr>
              <a:t>・ユネスコスクール</a:t>
            </a:r>
            <a:endParaRPr lang="en-US" altLang="ja-JP" sz="1200" b="1" dirty="0">
              <a:solidFill>
                <a:schemeClr val="tx1"/>
              </a:solidFill>
            </a:endParaRPr>
          </a:p>
          <a:p>
            <a:pPr lvl="0">
              <a:lnSpc>
                <a:spcPts val="1800"/>
              </a:lnSpc>
              <a:defRPr/>
            </a:pPr>
            <a:endParaRPr lang="en-US" altLang="ja-JP" sz="1200" b="1" dirty="0" smtClean="0">
              <a:solidFill>
                <a:prstClr val="black"/>
              </a:solidFill>
            </a:endParaRPr>
          </a:p>
          <a:p>
            <a:pPr lvl="0">
              <a:lnSpc>
                <a:spcPts val="1800"/>
              </a:lnSpc>
              <a:defRPr/>
            </a:pPr>
            <a:r>
              <a:rPr lang="ja-JP" altLang="en-US" sz="1200" b="1" dirty="0" smtClean="0">
                <a:solidFill>
                  <a:schemeClr val="tx1"/>
                </a:solidFill>
              </a:rPr>
              <a:t>●</a:t>
            </a:r>
            <a:r>
              <a:rPr lang="ja-JP" altLang="en-US" sz="1200" b="1" dirty="0">
                <a:solidFill>
                  <a:schemeClr val="tx1"/>
                </a:solidFill>
              </a:rPr>
              <a:t>安全安心を土台と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し、健全な心身を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pPr lvl="0">
              <a:lnSpc>
                <a:spcPts val="1800"/>
              </a:lnSpc>
              <a:defRPr/>
            </a:pPr>
            <a:r>
              <a:rPr lang="ja-JP" altLang="en-US" sz="1200" b="1" dirty="0" smtClean="0">
                <a:solidFill>
                  <a:schemeClr val="tx1"/>
                </a:solidFill>
              </a:rPr>
              <a:t>　培う学校</a:t>
            </a:r>
            <a:r>
              <a:rPr lang="ja-JP" altLang="en-US" sz="1200" b="1" dirty="0">
                <a:solidFill>
                  <a:schemeClr val="tx1"/>
                </a:solidFill>
              </a:rPr>
              <a:t>創り</a:t>
            </a:r>
            <a:r>
              <a:rPr lang="ja-JP" altLang="en-US" sz="1200" b="1" dirty="0">
                <a:ln w="12700">
                  <a:solidFill>
                    <a:prstClr val="black"/>
                  </a:solidFill>
                </a:ln>
                <a:solidFill>
                  <a:srgbClr val="FF0000"/>
                </a:solidFill>
                <a:latin typeface="游ゴシック" panose="020B0400000000000000" pitchFamily="50" charset="-128"/>
              </a:rPr>
              <a:t>★ </a:t>
            </a:r>
            <a:r>
              <a:rPr lang="ja-JP" altLang="en-US" sz="1200" b="1" dirty="0">
                <a:ln w="12700">
                  <a:solidFill>
                    <a:prstClr val="black"/>
                  </a:solidFill>
                </a:ln>
                <a:solidFill>
                  <a:srgbClr val="FFFF00"/>
                </a:solidFill>
              </a:rPr>
              <a:t>●</a:t>
            </a:r>
            <a:r>
              <a:rPr lang="ja-JP" altLang="en-US" sz="1200" b="1" dirty="0">
                <a:ln w="12700">
                  <a:solidFill>
                    <a:prstClr val="black"/>
                  </a:solidFill>
                </a:ln>
                <a:solidFill>
                  <a:srgbClr val="53FA26"/>
                </a:solidFill>
              </a:rPr>
              <a:t> ◆ </a:t>
            </a:r>
            <a:endParaRPr lang="en-US" altLang="ja-JP" sz="1200" b="1" dirty="0">
              <a:solidFill>
                <a:prstClr val="black"/>
              </a:solidFill>
            </a:endParaRPr>
          </a:p>
          <a:p>
            <a:pPr lvl="0">
              <a:lnSpc>
                <a:spcPts val="1800"/>
              </a:lnSpc>
              <a:defRPr/>
            </a:pPr>
            <a:r>
              <a:rPr lang="ja-JP" altLang="en-US" sz="1200" b="1" dirty="0">
                <a:solidFill>
                  <a:schemeClr val="tx1"/>
                </a:solidFill>
              </a:rPr>
              <a:t>・様々な危機を想定した防災訓練</a:t>
            </a:r>
            <a:endParaRPr lang="en-US" altLang="ja-JP" sz="1200" b="1" dirty="0">
              <a:solidFill>
                <a:schemeClr val="tx1"/>
              </a:solidFill>
            </a:endParaRPr>
          </a:p>
          <a:p>
            <a:pPr lvl="0">
              <a:lnSpc>
                <a:spcPts val="1800"/>
              </a:lnSpc>
              <a:defRPr/>
            </a:pPr>
            <a:r>
              <a:rPr lang="ja-JP" altLang="en-US" sz="1200" b="1" dirty="0">
                <a:solidFill>
                  <a:schemeClr val="tx1"/>
                </a:solidFill>
              </a:rPr>
              <a:t>・地産地消に根ざした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食育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pPr lvl="0">
              <a:lnSpc>
                <a:spcPts val="1800"/>
              </a:lnSpc>
              <a:defRPr/>
            </a:pPr>
            <a:r>
              <a:rPr lang="ja-JP" altLang="en-US" sz="1200" b="1" dirty="0" smtClean="0">
                <a:solidFill>
                  <a:schemeClr val="tx1"/>
                </a:solidFill>
              </a:rPr>
              <a:t>・部活動</a:t>
            </a:r>
            <a:endParaRPr lang="en-US" altLang="ja-JP" sz="1200" b="1" dirty="0">
              <a:solidFill>
                <a:schemeClr val="tx1"/>
              </a:solidFill>
            </a:endParaRPr>
          </a:p>
          <a:p>
            <a:pPr>
              <a:lnSpc>
                <a:spcPts val="1800"/>
              </a:lnSpc>
            </a:pPr>
            <a:r>
              <a:rPr kumimoji="1" lang="ja-JP" altLang="en-US" sz="1200" b="1" dirty="0"/>
              <a:t>　　　</a:t>
            </a:r>
          </a:p>
        </p:txBody>
      </p:sp>
      <p:sp>
        <p:nvSpPr>
          <p:cNvPr id="56" name="正方形/長方形 55"/>
          <p:cNvSpPr/>
          <p:nvPr/>
        </p:nvSpPr>
        <p:spPr>
          <a:xfrm>
            <a:off x="220622" y="6257606"/>
            <a:ext cx="800219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1200" dirty="0">
                <a:ln w="22225">
                  <a:solidFill>
                    <a:schemeClr val="tx1"/>
                  </a:solidFill>
                  <a:prstDash val="solid"/>
                </a:ln>
              </a:rPr>
              <a:t>【</a:t>
            </a:r>
            <a:r>
              <a:rPr lang="ja-JP" altLang="en-US" sz="1200" dirty="0">
                <a:ln w="22225">
                  <a:solidFill>
                    <a:schemeClr val="tx1"/>
                  </a:solidFill>
                  <a:prstDash val="solid"/>
                </a:ln>
              </a:rPr>
              <a:t>ＤＯ</a:t>
            </a:r>
            <a:r>
              <a:rPr lang="en-US" altLang="ja-JP" sz="1200" dirty="0">
                <a:ln w="22225">
                  <a:solidFill>
                    <a:schemeClr val="tx1"/>
                  </a:solidFill>
                  <a:prstDash val="solid"/>
                </a:ln>
              </a:rPr>
              <a:t>】</a:t>
            </a:r>
            <a:endParaRPr lang="ja-JP" altLang="en-US" sz="1200" dirty="0">
              <a:ln w="22225">
                <a:solidFill>
                  <a:schemeClr val="tx1"/>
                </a:solidFill>
                <a:prstDash val="solid"/>
              </a:ln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3224166" y="2707389"/>
            <a:ext cx="32227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時を守り　場を浄め　礼を正す</a:t>
            </a:r>
            <a:endParaRPr kumimoji="1" lang="ja-JP" altLang="en-US" sz="1600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3626674" y="1823705"/>
            <a:ext cx="2215084" cy="338554"/>
          </a:xfrm>
          <a:prstGeom prst="rect">
            <a:avLst/>
          </a:prstGeom>
          <a:solidFill>
            <a:srgbClr val="C9FDBB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伝統と歴史を重んずる</a:t>
            </a: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6414171" y="1824814"/>
            <a:ext cx="2297683" cy="338554"/>
          </a:xfrm>
          <a:prstGeom prst="rect">
            <a:avLst/>
          </a:prstGeom>
          <a:solidFill>
            <a:srgbClr val="C9FDBB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地域に学び、愛される</a:t>
            </a: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985663" y="1812025"/>
            <a:ext cx="2019573" cy="338554"/>
          </a:xfrm>
          <a:prstGeom prst="rect">
            <a:avLst/>
          </a:prstGeom>
          <a:solidFill>
            <a:srgbClr val="C9FDBB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授業・生徒会を創る</a:t>
            </a: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3008884" y="1457660"/>
            <a:ext cx="34358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rgbClr val="FF0000"/>
                </a:solidFill>
              </a:rPr>
              <a:t>生徒主体の学校づくり</a:t>
            </a:r>
            <a:endParaRPr kumimoji="1" lang="ja-JP" altLang="en-US" sz="1600" dirty="0"/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3008885" y="1242352"/>
            <a:ext cx="34358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～二　中　文　化　と　は～</a:t>
            </a:r>
            <a:endParaRPr kumimoji="1" lang="ja-JP" altLang="en-US" sz="1600" dirty="0"/>
          </a:p>
        </p:txBody>
      </p:sp>
      <p:grpSp>
        <p:nvGrpSpPr>
          <p:cNvPr id="3" name="グループ化 2"/>
          <p:cNvGrpSpPr/>
          <p:nvPr/>
        </p:nvGrpSpPr>
        <p:grpSpPr>
          <a:xfrm>
            <a:off x="609600" y="3481098"/>
            <a:ext cx="8377970" cy="2297562"/>
            <a:chOff x="609600" y="3481098"/>
            <a:chExt cx="8377970" cy="2297562"/>
          </a:xfrm>
        </p:grpSpPr>
        <p:grpSp>
          <p:nvGrpSpPr>
            <p:cNvPr id="47" name="グループ化 46"/>
            <p:cNvGrpSpPr/>
            <p:nvPr/>
          </p:nvGrpSpPr>
          <p:grpSpPr>
            <a:xfrm>
              <a:off x="609600" y="3481098"/>
              <a:ext cx="8377970" cy="2201350"/>
              <a:chOff x="617925" y="3110728"/>
              <a:chExt cx="11183817" cy="3865473"/>
            </a:xfrm>
          </p:grpSpPr>
          <p:grpSp>
            <p:nvGrpSpPr>
              <p:cNvPr id="49" name="グループ化 48"/>
              <p:cNvGrpSpPr/>
              <p:nvPr/>
            </p:nvGrpSpPr>
            <p:grpSpPr>
              <a:xfrm>
                <a:off x="617925" y="3110728"/>
                <a:ext cx="11183817" cy="3865473"/>
                <a:chOff x="617925" y="3110729"/>
                <a:chExt cx="11183814" cy="3865473"/>
              </a:xfrm>
            </p:grpSpPr>
            <p:grpSp>
              <p:nvGrpSpPr>
                <p:cNvPr id="51" name="グループ化 50"/>
                <p:cNvGrpSpPr/>
                <p:nvPr/>
              </p:nvGrpSpPr>
              <p:grpSpPr>
                <a:xfrm>
                  <a:off x="617925" y="3110729"/>
                  <a:ext cx="11183814" cy="3865473"/>
                  <a:chOff x="617926" y="3110728"/>
                  <a:chExt cx="11183817" cy="3865473"/>
                </a:xfrm>
              </p:grpSpPr>
              <p:grpSp>
                <p:nvGrpSpPr>
                  <p:cNvPr id="62" name="グループ化 61"/>
                  <p:cNvGrpSpPr/>
                  <p:nvPr/>
                </p:nvGrpSpPr>
                <p:grpSpPr>
                  <a:xfrm>
                    <a:off x="617926" y="3110728"/>
                    <a:ext cx="11183817" cy="3865473"/>
                    <a:chOff x="617925" y="3110730"/>
                    <a:chExt cx="11183815" cy="3865476"/>
                  </a:xfrm>
                </p:grpSpPr>
                <p:grpSp>
                  <p:nvGrpSpPr>
                    <p:cNvPr id="64" name="グループ化 63"/>
                    <p:cNvGrpSpPr/>
                    <p:nvPr/>
                  </p:nvGrpSpPr>
                  <p:grpSpPr>
                    <a:xfrm>
                      <a:off x="617925" y="3110730"/>
                      <a:ext cx="11183815" cy="3865476"/>
                      <a:chOff x="617925" y="3110733"/>
                      <a:chExt cx="11183818" cy="3865478"/>
                    </a:xfrm>
                  </p:grpSpPr>
                  <p:grpSp>
                    <p:nvGrpSpPr>
                      <p:cNvPr id="72" name="グループ化 71"/>
                      <p:cNvGrpSpPr/>
                      <p:nvPr/>
                    </p:nvGrpSpPr>
                    <p:grpSpPr>
                      <a:xfrm>
                        <a:off x="617925" y="3110733"/>
                        <a:ext cx="11183818" cy="3865478"/>
                        <a:chOff x="617925" y="3110729"/>
                        <a:chExt cx="11183817" cy="3865476"/>
                      </a:xfrm>
                    </p:grpSpPr>
                    <p:grpSp>
                      <p:nvGrpSpPr>
                        <p:cNvPr id="80" name="グループ化 79"/>
                        <p:cNvGrpSpPr/>
                        <p:nvPr/>
                      </p:nvGrpSpPr>
                      <p:grpSpPr>
                        <a:xfrm>
                          <a:off x="617925" y="3110729"/>
                          <a:ext cx="11183817" cy="3865476"/>
                          <a:chOff x="617925" y="3110729"/>
                          <a:chExt cx="11183817" cy="3865476"/>
                        </a:xfrm>
                      </p:grpSpPr>
                      <p:grpSp>
                        <p:nvGrpSpPr>
                          <p:cNvPr id="82" name="グループ化 81"/>
                          <p:cNvGrpSpPr/>
                          <p:nvPr/>
                        </p:nvGrpSpPr>
                        <p:grpSpPr>
                          <a:xfrm>
                            <a:off x="617925" y="3110729"/>
                            <a:ext cx="11183817" cy="3865476"/>
                            <a:chOff x="617925" y="3110730"/>
                            <a:chExt cx="11183815" cy="3865476"/>
                          </a:xfrm>
                        </p:grpSpPr>
                        <p:grpSp>
                          <p:nvGrpSpPr>
                            <p:cNvPr id="91" name="グループ化 90"/>
                            <p:cNvGrpSpPr/>
                            <p:nvPr/>
                          </p:nvGrpSpPr>
                          <p:grpSpPr>
                            <a:xfrm>
                              <a:off x="617925" y="3110730"/>
                              <a:ext cx="11183815" cy="3865476"/>
                              <a:chOff x="617925" y="3110731"/>
                              <a:chExt cx="11183816" cy="3865477"/>
                            </a:xfrm>
                          </p:grpSpPr>
                          <p:sp>
                            <p:nvSpPr>
                              <p:cNvPr id="95" name="楕円 94"/>
                              <p:cNvSpPr/>
                              <p:nvPr/>
                            </p:nvSpPr>
                            <p:spPr>
                              <a:xfrm>
                                <a:off x="617925" y="3110731"/>
                                <a:ext cx="11183816" cy="3865477"/>
                              </a:xfrm>
                              <a:prstGeom prst="ellipse">
                                <a:avLst/>
                              </a:prstGeom>
                              <a:solidFill>
                                <a:srgbClr val="CEF6FE"/>
                              </a:solidFill>
                              <a:ln>
                                <a:noFill/>
                              </a:ln>
                              <a:effectLst>
                                <a:outerShdw blurRad="50800" dist="50800" dir="5400000" algn="ctr" rotWithShape="0">
                                  <a:srgbClr val="000000">
                                    <a:alpha val="11000"/>
                                  </a:srgbClr>
                                </a:outerShdw>
                              </a:effectLst>
                              <a:scene3d>
                                <a:camera prst="perspectiveRelaxedModerately"/>
                                <a:lightRig rig="balanced" dir="t"/>
                              </a:scene3d>
                              <a:sp3d extrusionH="241300" prstMaterial="matte">
                                <a:bevelT w="127000" h="127000"/>
                                <a:bevelB w="127000" h="127000"/>
                              </a:sp3d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>
                                <a:defPPr>
                                  <a:defRPr lang="ja-JP"/>
                                </a:defPPr>
                                <a:lvl1pPr marL="0" algn="l" defTabSz="914400" rtl="0" eaLnBrk="1" latinLnBrk="0" hangingPunct="1">
                                  <a:defRPr kumimoji="1" sz="1800"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1pPr>
                                <a:lvl2pPr marL="457200" algn="l" defTabSz="914400" rtl="0" eaLnBrk="1" latinLnBrk="0" hangingPunct="1">
                                  <a:defRPr kumimoji="1" sz="1800"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2pPr>
                                <a:lvl3pPr marL="914400" algn="l" defTabSz="914400" rtl="0" eaLnBrk="1" latinLnBrk="0" hangingPunct="1">
                                  <a:defRPr kumimoji="1" sz="1800"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3pPr>
                                <a:lvl4pPr marL="1371600" algn="l" defTabSz="914400" rtl="0" eaLnBrk="1" latinLnBrk="0" hangingPunct="1">
                                  <a:defRPr kumimoji="1" sz="1800"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4pPr>
                                <a:lvl5pPr marL="1828800" algn="l" defTabSz="914400" rtl="0" eaLnBrk="1" latinLnBrk="0" hangingPunct="1">
                                  <a:defRPr kumimoji="1" sz="1800"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5pPr>
                                <a:lvl6pPr marL="2286000" algn="l" defTabSz="914400" rtl="0" eaLnBrk="1" latinLnBrk="0" hangingPunct="1">
                                  <a:defRPr kumimoji="1" sz="1800"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6pPr>
                                <a:lvl7pPr marL="2743200" algn="l" defTabSz="914400" rtl="0" eaLnBrk="1" latinLnBrk="0" hangingPunct="1">
                                  <a:defRPr kumimoji="1" sz="1800"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7pPr>
                                <a:lvl8pPr marL="3200400" algn="l" defTabSz="914400" rtl="0" eaLnBrk="1" latinLnBrk="0" hangingPunct="1">
                                  <a:defRPr kumimoji="1" sz="1800"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8pPr>
                                <a:lvl9pPr marL="3657600" algn="l" defTabSz="914400" rtl="0" eaLnBrk="1" latinLnBrk="0" hangingPunct="1">
                                  <a:defRPr kumimoji="1" sz="1800"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9pPr>
                              </a:lstStyle>
                              <a:p>
                                <a:pPr algn="ctr"/>
                                <a:endParaRPr kumimoji="1" lang="ja-JP" altLang="en-US"/>
                              </a:p>
                            </p:txBody>
                          </p:sp>
                          <p:sp>
                            <p:nvSpPr>
                              <p:cNvPr id="94" name="楕円 93"/>
                              <p:cNvSpPr/>
                              <p:nvPr/>
                            </p:nvSpPr>
                            <p:spPr>
                              <a:xfrm>
                                <a:off x="1761360" y="3363606"/>
                                <a:ext cx="9362638" cy="2672799"/>
                              </a:xfrm>
                              <a:prstGeom prst="ellipse">
                                <a:avLst/>
                              </a:prstGeom>
                              <a:solidFill>
                                <a:schemeClr val="accent2">
                                  <a:lumMod val="20000"/>
                                  <a:lumOff val="80000"/>
                                </a:schemeClr>
                              </a:solidFill>
                              <a:ln>
                                <a:noFill/>
                              </a:ln>
                              <a:effectLst>
                                <a:outerShdw blurRad="50800" dist="50800" dir="5400000" algn="ctr" rotWithShape="0">
                                  <a:srgbClr val="000000">
                                    <a:alpha val="14000"/>
                                  </a:srgbClr>
                                </a:outerShdw>
                              </a:effectLst>
                              <a:scene3d>
                                <a:camera prst="perspectiveRelaxedModerately"/>
                                <a:lightRig rig="balanced" dir="t"/>
                              </a:scene3d>
                              <a:sp3d extrusionH="241300" prstMaterial="matte">
                                <a:bevelT w="127000" h="127000"/>
                                <a:bevelB w="127000" h="127000"/>
                              </a:sp3d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>
                                <a:defPPr>
                                  <a:defRPr lang="ja-JP"/>
                                </a:defPPr>
                                <a:lvl1pPr marL="0" algn="l" defTabSz="914400" rtl="0" eaLnBrk="1" latinLnBrk="0" hangingPunct="1">
                                  <a:defRPr kumimoji="1" sz="1800"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1pPr>
                                <a:lvl2pPr marL="457200" algn="l" defTabSz="914400" rtl="0" eaLnBrk="1" latinLnBrk="0" hangingPunct="1">
                                  <a:defRPr kumimoji="1" sz="1800"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2pPr>
                                <a:lvl3pPr marL="914400" algn="l" defTabSz="914400" rtl="0" eaLnBrk="1" latinLnBrk="0" hangingPunct="1">
                                  <a:defRPr kumimoji="1" sz="1800"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3pPr>
                                <a:lvl4pPr marL="1371600" algn="l" defTabSz="914400" rtl="0" eaLnBrk="1" latinLnBrk="0" hangingPunct="1">
                                  <a:defRPr kumimoji="1" sz="1800"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4pPr>
                                <a:lvl5pPr marL="1828800" algn="l" defTabSz="914400" rtl="0" eaLnBrk="1" latinLnBrk="0" hangingPunct="1">
                                  <a:defRPr kumimoji="1" sz="1800"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5pPr>
                                <a:lvl6pPr marL="2286000" algn="l" defTabSz="914400" rtl="0" eaLnBrk="1" latinLnBrk="0" hangingPunct="1">
                                  <a:defRPr kumimoji="1" sz="1800"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6pPr>
                                <a:lvl7pPr marL="2743200" algn="l" defTabSz="914400" rtl="0" eaLnBrk="1" latinLnBrk="0" hangingPunct="1">
                                  <a:defRPr kumimoji="1" sz="1800"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7pPr>
                                <a:lvl8pPr marL="3200400" algn="l" defTabSz="914400" rtl="0" eaLnBrk="1" latinLnBrk="0" hangingPunct="1">
                                  <a:defRPr kumimoji="1" sz="1800"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8pPr>
                                <a:lvl9pPr marL="3657600" algn="l" defTabSz="914400" rtl="0" eaLnBrk="1" latinLnBrk="0" hangingPunct="1">
                                  <a:defRPr kumimoji="1" sz="1800"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9pPr>
                              </a:lstStyle>
                              <a:p>
                                <a:pPr algn="ctr"/>
                                <a:endParaRPr kumimoji="1" lang="ja-JP" altLang="en-US"/>
                              </a:p>
                            </p:txBody>
                          </p:sp>
                        </p:grpSp>
                        <p:sp>
                          <p:nvSpPr>
                            <p:cNvPr id="92" name="楕円 91"/>
                            <p:cNvSpPr/>
                            <p:nvPr/>
                          </p:nvSpPr>
                          <p:spPr>
                            <a:xfrm>
                              <a:off x="3948444" y="3314439"/>
                              <a:ext cx="4647209" cy="1399780"/>
                            </a:xfrm>
                            <a:prstGeom prst="ellipse">
                              <a:avLst/>
                            </a:prstGeom>
                            <a:solidFill>
                              <a:srgbClr val="FFABAB">
                                <a:alpha val="85000"/>
                              </a:srgbClr>
                            </a:solidFill>
                            <a:ln>
                              <a:noFill/>
                            </a:ln>
                            <a:scene3d>
                              <a:camera prst="perspectiveRelaxedModerately"/>
                              <a:lightRig rig="balanced" dir="t"/>
                            </a:scene3d>
                            <a:sp3d extrusionH="241300">
                              <a:bevelT w="127000" h="127000"/>
                              <a:bevelB w="127000" h="127000"/>
                            </a:sp3d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>
                              <a:defPPr>
                                <a:defRPr lang="ja-JP"/>
                              </a:defPPr>
                              <a:lvl1pPr marL="0" algn="l" defTabSz="914400" rtl="0" eaLnBrk="1" latinLnBrk="0" hangingPunct="1">
                                <a:defRPr kumimoji="1" sz="1800"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1pPr>
                              <a:lvl2pPr marL="457200" algn="l" defTabSz="914400" rtl="0" eaLnBrk="1" latinLnBrk="0" hangingPunct="1">
                                <a:defRPr kumimoji="1" sz="1800"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2pPr>
                              <a:lvl3pPr marL="914400" algn="l" defTabSz="914400" rtl="0" eaLnBrk="1" latinLnBrk="0" hangingPunct="1">
                                <a:defRPr kumimoji="1" sz="1800"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3pPr>
                              <a:lvl4pPr marL="1371600" algn="l" defTabSz="914400" rtl="0" eaLnBrk="1" latinLnBrk="0" hangingPunct="1">
                                <a:defRPr kumimoji="1" sz="1800"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4pPr>
                              <a:lvl5pPr marL="1828800" algn="l" defTabSz="914400" rtl="0" eaLnBrk="1" latinLnBrk="0" hangingPunct="1">
                                <a:defRPr kumimoji="1" sz="1800"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5pPr>
                              <a:lvl6pPr marL="2286000" algn="l" defTabSz="914400" rtl="0" eaLnBrk="1" latinLnBrk="0" hangingPunct="1">
                                <a:defRPr kumimoji="1" sz="1800"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6pPr>
                              <a:lvl7pPr marL="2743200" algn="l" defTabSz="914400" rtl="0" eaLnBrk="1" latinLnBrk="0" hangingPunct="1">
                                <a:defRPr kumimoji="1" sz="1800"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7pPr>
                              <a:lvl8pPr marL="3200400" algn="l" defTabSz="914400" rtl="0" eaLnBrk="1" latinLnBrk="0" hangingPunct="1">
                                <a:defRPr kumimoji="1" sz="1800"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8pPr>
                              <a:lvl9pPr marL="3657600" algn="l" defTabSz="914400" rtl="0" eaLnBrk="1" latinLnBrk="0" hangingPunct="1">
                                <a:defRPr kumimoji="1" sz="1800"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9pPr>
                            </a:lstStyle>
                            <a:p>
                              <a:pPr algn="ctr"/>
                              <a:endParaRPr kumimoji="1" lang="ja-JP" altLang="en-US" b="1" dirty="0">
                                <a:solidFill>
                                  <a:schemeClr val="tx1"/>
                                </a:solidFill>
                                <a:latin typeface="+mn-ea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83" name="グループ化 82"/>
                          <p:cNvGrpSpPr/>
                          <p:nvPr/>
                        </p:nvGrpSpPr>
                        <p:grpSpPr>
                          <a:xfrm>
                            <a:off x="5672194" y="4091507"/>
                            <a:ext cx="1074034" cy="1596137"/>
                            <a:chOff x="7070187" y="3159564"/>
                            <a:chExt cx="543576" cy="551277"/>
                          </a:xfrm>
                        </p:grpSpPr>
                        <p:sp>
                          <p:nvSpPr>
                            <p:cNvPr id="89" name="右カーブ矢印 88"/>
                            <p:cNvSpPr/>
                            <p:nvPr/>
                          </p:nvSpPr>
                          <p:spPr>
                            <a:xfrm>
                              <a:off x="7070187" y="3272002"/>
                              <a:ext cx="352627" cy="438839"/>
                            </a:xfrm>
                            <a:prstGeom prst="curvedRightArrow">
                              <a:avLst/>
                            </a:prstGeom>
                            <a:gradFill>
                              <a:gsLst>
                                <a:gs pos="0">
                                  <a:srgbClr val="FF0000"/>
                                </a:gs>
                                <a:gs pos="74000">
                                  <a:schemeClr val="accent2">
                                    <a:alpha val="70000"/>
                                  </a:schemeClr>
                                </a:gs>
                                <a:gs pos="83000">
                                  <a:schemeClr val="accent2">
                                    <a:alpha val="70000"/>
                                  </a:schemeClr>
                                </a:gs>
                                <a:gs pos="100000">
                                  <a:schemeClr val="accent2">
                                    <a:alpha val="70000"/>
                                  </a:schemeClr>
                                </a:gs>
                              </a:gsLst>
                              <a:lin ang="5400000" scaled="1"/>
                            </a:gradFill>
                            <a:ln w="25400">
                              <a:noFill/>
                            </a:ln>
                            <a:scene3d>
                              <a:camera prst="isometricOffAxis2Right"/>
                              <a:lightRig rig="threePt" dir="t">
                                <a:rot lat="0" lon="0" rev="5400000"/>
                              </a:lightRig>
                            </a:scene3d>
                            <a:sp3d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>
                              <a:defPPr>
                                <a:defRPr lang="ja-JP"/>
                              </a:defPPr>
                              <a:lvl1pPr marL="0" algn="l" defTabSz="914400" rtl="0" eaLnBrk="1" latinLnBrk="0" hangingPunct="1">
                                <a:defRPr kumimoji="1" sz="1800"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1pPr>
                              <a:lvl2pPr marL="457200" algn="l" defTabSz="914400" rtl="0" eaLnBrk="1" latinLnBrk="0" hangingPunct="1">
                                <a:defRPr kumimoji="1" sz="1800"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2pPr>
                              <a:lvl3pPr marL="914400" algn="l" defTabSz="914400" rtl="0" eaLnBrk="1" latinLnBrk="0" hangingPunct="1">
                                <a:defRPr kumimoji="1" sz="1800"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3pPr>
                              <a:lvl4pPr marL="1371600" algn="l" defTabSz="914400" rtl="0" eaLnBrk="1" latinLnBrk="0" hangingPunct="1">
                                <a:defRPr kumimoji="1" sz="1800"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4pPr>
                              <a:lvl5pPr marL="1828800" algn="l" defTabSz="914400" rtl="0" eaLnBrk="1" latinLnBrk="0" hangingPunct="1">
                                <a:defRPr kumimoji="1" sz="1800"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5pPr>
                              <a:lvl6pPr marL="2286000" algn="l" defTabSz="914400" rtl="0" eaLnBrk="1" latinLnBrk="0" hangingPunct="1">
                                <a:defRPr kumimoji="1" sz="1800"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6pPr>
                              <a:lvl7pPr marL="2743200" algn="l" defTabSz="914400" rtl="0" eaLnBrk="1" latinLnBrk="0" hangingPunct="1">
                                <a:defRPr kumimoji="1" sz="1800"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7pPr>
                              <a:lvl8pPr marL="3200400" algn="l" defTabSz="914400" rtl="0" eaLnBrk="1" latinLnBrk="0" hangingPunct="1">
                                <a:defRPr kumimoji="1" sz="1800"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8pPr>
                              <a:lvl9pPr marL="3657600" algn="l" defTabSz="914400" rtl="0" eaLnBrk="1" latinLnBrk="0" hangingPunct="1">
                                <a:defRPr kumimoji="1" sz="1800"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9pPr>
                            </a:lstStyle>
                            <a:p>
                              <a:pPr algn="ctr"/>
                              <a:endParaRPr kumimoji="1" lang="ja-JP" altLang="en-US">
                                <a:solidFill>
                                  <a:schemeClr val="tx1"/>
                                </a:solidFill>
                              </a:endParaRPr>
                            </a:p>
                          </p:txBody>
                        </p:sp>
                        <p:sp>
                          <p:nvSpPr>
                            <p:cNvPr id="88" name="右カーブ矢印 87"/>
                            <p:cNvSpPr/>
                            <p:nvPr/>
                          </p:nvSpPr>
                          <p:spPr>
                            <a:xfrm rot="10639043">
                              <a:off x="7261136" y="3159564"/>
                              <a:ext cx="352627" cy="488303"/>
                            </a:xfrm>
                            <a:prstGeom prst="curvedRightArrow">
                              <a:avLst/>
                            </a:prstGeom>
                            <a:gradFill>
                              <a:gsLst>
                                <a:gs pos="0">
                                  <a:srgbClr val="FF0000"/>
                                </a:gs>
                                <a:gs pos="74000">
                                  <a:schemeClr val="accent2">
                                    <a:alpha val="70000"/>
                                  </a:schemeClr>
                                </a:gs>
                                <a:gs pos="83000">
                                  <a:schemeClr val="accent2">
                                    <a:alpha val="70000"/>
                                  </a:schemeClr>
                                </a:gs>
                                <a:gs pos="100000">
                                  <a:schemeClr val="accent2">
                                    <a:alpha val="70000"/>
                                  </a:schemeClr>
                                </a:gs>
                              </a:gsLst>
                              <a:lin ang="5400000" scaled="1"/>
                            </a:gradFill>
                            <a:ln w="25400">
                              <a:noFill/>
                            </a:ln>
                            <a:scene3d>
                              <a:camera prst="isometricOffAxis2Right"/>
                              <a:lightRig rig="threePt" dir="t">
                                <a:rot lat="0" lon="0" rev="5400000"/>
                              </a:lightRig>
                            </a:scene3d>
                            <a:sp3d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>
                              <a:defPPr>
                                <a:defRPr lang="ja-JP"/>
                              </a:defPPr>
                              <a:lvl1pPr marL="0" algn="l" defTabSz="914400" rtl="0" eaLnBrk="1" latinLnBrk="0" hangingPunct="1">
                                <a:defRPr kumimoji="1" sz="1800"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1pPr>
                              <a:lvl2pPr marL="457200" algn="l" defTabSz="914400" rtl="0" eaLnBrk="1" latinLnBrk="0" hangingPunct="1">
                                <a:defRPr kumimoji="1" sz="1800"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2pPr>
                              <a:lvl3pPr marL="914400" algn="l" defTabSz="914400" rtl="0" eaLnBrk="1" latinLnBrk="0" hangingPunct="1">
                                <a:defRPr kumimoji="1" sz="1800"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3pPr>
                              <a:lvl4pPr marL="1371600" algn="l" defTabSz="914400" rtl="0" eaLnBrk="1" latinLnBrk="0" hangingPunct="1">
                                <a:defRPr kumimoji="1" sz="1800"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4pPr>
                              <a:lvl5pPr marL="1828800" algn="l" defTabSz="914400" rtl="0" eaLnBrk="1" latinLnBrk="0" hangingPunct="1">
                                <a:defRPr kumimoji="1" sz="1800"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5pPr>
                              <a:lvl6pPr marL="2286000" algn="l" defTabSz="914400" rtl="0" eaLnBrk="1" latinLnBrk="0" hangingPunct="1">
                                <a:defRPr kumimoji="1" sz="1800"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6pPr>
                              <a:lvl7pPr marL="2743200" algn="l" defTabSz="914400" rtl="0" eaLnBrk="1" latinLnBrk="0" hangingPunct="1">
                                <a:defRPr kumimoji="1" sz="1800"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7pPr>
                              <a:lvl8pPr marL="3200400" algn="l" defTabSz="914400" rtl="0" eaLnBrk="1" latinLnBrk="0" hangingPunct="1">
                                <a:defRPr kumimoji="1" sz="1800"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8pPr>
                              <a:lvl9pPr marL="3657600" algn="l" defTabSz="914400" rtl="0" eaLnBrk="1" latinLnBrk="0" hangingPunct="1">
                                <a:defRPr kumimoji="1" sz="1800"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9pPr>
                            </a:lstStyle>
                            <a:p>
                              <a:pPr algn="ctr"/>
                              <a:endParaRPr kumimoji="1" lang="ja-JP" altLang="en-US">
                                <a:solidFill>
                                  <a:schemeClr val="tx1"/>
                                </a:solidFill>
                              </a:endParaRPr>
                            </a:p>
                          </p:txBody>
                        </p:sp>
                      </p:grpSp>
                      <p:sp>
                        <p:nvSpPr>
                          <p:cNvPr id="84" name="楕円 83"/>
                          <p:cNvSpPr/>
                          <p:nvPr/>
                        </p:nvSpPr>
                        <p:spPr>
                          <a:xfrm>
                            <a:off x="5941904" y="4145255"/>
                            <a:ext cx="4840837" cy="1218896"/>
                          </a:xfrm>
                          <a:prstGeom prst="ellipse">
                            <a:avLst/>
                          </a:prstGeom>
                          <a:solidFill>
                            <a:srgbClr val="FFFF6D">
                              <a:alpha val="70000"/>
                            </a:srgbClr>
                          </a:solidFill>
                          <a:ln cmpd="sng">
                            <a:noFill/>
                            <a:prstDash val="solid"/>
                          </a:ln>
                          <a:effectLst/>
                          <a:scene3d>
                            <a:camera prst="perspectiveRelaxedModerately"/>
                            <a:lightRig rig="balanced" dir="t"/>
                          </a:scene3d>
                          <a:sp3d extrusionH="241300">
                            <a:bevelT w="127000" h="127000"/>
                            <a:bevelB w="127000" h="127000"/>
                            <a:contourClr>
                              <a:schemeClr val="bg1"/>
                            </a:contourClr>
                          </a:sp3d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ja-JP"/>
                            </a:defPPr>
                            <a:lvl1pPr marL="0" algn="l" defTabSz="914400" rtl="0" eaLnBrk="1" latinLnBrk="0" hangingPunct="1">
                              <a:defRPr kumimoji="1" sz="1800"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1pPr>
                            <a:lvl2pPr marL="457200" algn="l" defTabSz="914400" rtl="0" eaLnBrk="1" latinLnBrk="0" hangingPunct="1">
                              <a:defRPr kumimoji="1" sz="1800"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2pPr>
                            <a:lvl3pPr marL="914400" algn="l" defTabSz="914400" rtl="0" eaLnBrk="1" latinLnBrk="0" hangingPunct="1">
                              <a:defRPr kumimoji="1" sz="1800"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3pPr>
                            <a:lvl4pPr marL="1371600" algn="l" defTabSz="914400" rtl="0" eaLnBrk="1" latinLnBrk="0" hangingPunct="1">
                              <a:defRPr kumimoji="1" sz="1800"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4pPr>
                            <a:lvl5pPr marL="1828800" algn="l" defTabSz="914400" rtl="0" eaLnBrk="1" latinLnBrk="0" hangingPunct="1">
                              <a:defRPr kumimoji="1" sz="1800"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5pPr>
                            <a:lvl6pPr marL="2286000" algn="l" defTabSz="914400" rtl="0" eaLnBrk="1" latinLnBrk="0" hangingPunct="1">
                              <a:defRPr kumimoji="1" sz="1800"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6pPr>
                            <a:lvl7pPr marL="2743200" algn="l" defTabSz="914400" rtl="0" eaLnBrk="1" latinLnBrk="0" hangingPunct="1">
                              <a:defRPr kumimoji="1" sz="1800"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7pPr>
                            <a:lvl8pPr marL="3200400" algn="l" defTabSz="914400" rtl="0" eaLnBrk="1" latinLnBrk="0" hangingPunct="1">
                              <a:defRPr kumimoji="1" sz="1800"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8pPr>
                            <a:lvl9pPr marL="3657600" algn="l" defTabSz="914400" rtl="0" eaLnBrk="1" latinLnBrk="0" hangingPunct="1">
                              <a:defRPr kumimoji="1" sz="1800"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9pPr>
                          </a:lstStyle>
                          <a:p>
                            <a:pPr algn="ctr"/>
                            <a:endParaRPr kumimoji="1" lang="ja-JP" altLang="en-US" sz="1600" b="1" dirty="0">
                              <a:solidFill>
                                <a:schemeClr val="tx1"/>
                              </a:solidFill>
                            </a:endParaRPr>
                          </a:p>
                        </p:txBody>
                      </p:sp>
                    </p:grpSp>
                    <p:sp>
                      <p:nvSpPr>
                        <p:cNvPr id="81" name="楕円 80"/>
                        <p:cNvSpPr/>
                        <p:nvPr/>
                      </p:nvSpPr>
                      <p:spPr>
                        <a:xfrm>
                          <a:off x="2114206" y="4088211"/>
                          <a:ext cx="4581744" cy="1218896"/>
                        </a:xfrm>
                        <a:prstGeom prst="ellipse">
                          <a:avLst/>
                        </a:prstGeom>
                        <a:solidFill>
                          <a:srgbClr val="C5FFB3">
                            <a:alpha val="69804"/>
                          </a:srgbClr>
                        </a:solidFill>
                        <a:ln>
                          <a:noFill/>
                        </a:ln>
                        <a:scene3d>
                          <a:camera prst="perspectiveRelaxedModerately"/>
                          <a:lightRig rig="balanced" dir="t"/>
                        </a:scene3d>
                        <a:sp3d extrusionH="241300">
                          <a:bevelT w="127000" h="127000"/>
                          <a:bevelB w="127000" h="127000"/>
                        </a:sp3d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ja-JP"/>
                          </a:defPPr>
                          <a:lvl1pPr marL="0" algn="l" defTabSz="914400" rtl="0" eaLnBrk="1" latinLnBrk="0" hangingPunct="1">
                            <a:defRPr kumimoji="1"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kumimoji="1"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kumimoji="1"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kumimoji="1"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kumimoji="1"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kumimoji="1"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kumimoji="1"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kumimoji="1"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kumimoji="1"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/>
                          <a:endParaRPr lang="ja-JP" altLang="en-US" sz="1600" b="1" dirty="0">
                            <a:solidFill>
                              <a:schemeClr val="tx1"/>
                            </a:solidFill>
                          </a:endParaRPr>
                        </a:p>
                      </p:txBody>
                    </p:sp>
                  </p:grpSp>
                  <p:grpSp>
                    <p:nvGrpSpPr>
                      <p:cNvPr id="73" name="グループ化 72"/>
                      <p:cNvGrpSpPr/>
                      <p:nvPr/>
                    </p:nvGrpSpPr>
                    <p:grpSpPr>
                      <a:xfrm>
                        <a:off x="8082077" y="5118866"/>
                        <a:ext cx="1124916" cy="1144492"/>
                        <a:chOff x="8847904" y="4994967"/>
                        <a:chExt cx="694449" cy="1534291"/>
                      </a:xfrm>
                    </p:grpSpPr>
                    <p:sp>
                      <p:nvSpPr>
                        <p:cNvPr id="78" name="右カーブ矢印 77"/>
                        <p:cNvSpPr/>
                        <p:nvPr/>
                      </p:nvSpPr>
                      <p:spPr>
                        <a:xfrm>
                          <a:off x="8847904" y="5279582"/>
                          <a:ext cx="430126" cy="1249676"/>
                        </a:xfrm>
                        <a:prstGeom prst="curvedRightArrow">
                          <a:avLst/>
                        </a:prstGeom>
                        <a:gradFill>
                          <a:gsLst>
                            <a:gs pos="0">
                              <a:srgbClr val="FFFF00"/>
                            </a:gs>
                            <a:gs pos="74000">
                              <a:schemeClr val="accent2">
                                <a:alpha val="70000"/>
                              </a:schemeClr>
                            </a:gs>
                            <a:gs pos="83000">
                              <a:schemeClr val="accent2">
                                <a:alpha val="70000"/>
                              </a:schemeClr>
                            </a:gs>
                            <a:gs pos="100000">
                              <a:schemeClr val="accent2">
                                <a:alpha val="70000"/>
                              </a:schemeClr>
                            </a:gs>
                          </a:gsLst>
                          <a:lin ang="5400000" scaled="1"/>
                        </a:gradFill>
                        <a:ln w="25400">
                          <a:noFill/>
                        </a:ln>
                        <a:scene3d>
                          <a:camera prst="isometricOffAxis2Right"/>
                          <a:lightRig rig="threePt" dir="t">
                            <a:rot lat="0" lon="0" rev="5400000"/>
                          </a:lightRig>
                        </a:scene3d>
                        <a:sp3d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ja-JP"/>
                          </a:defPPr>
                          <a:lvl1pPr marL="0" algn="l" defTabSz="914400" rtl="0" eaLnBrk="1" latinLnBrk="0" hangingPunct="1">
                            <a:defRPr kumimoji="1"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kumimoji="1"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kumimoji="1"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kumimoji="1"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kumimoji="1"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kumimoji="1"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kumimoji="1"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kumimoji="1"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kumimoji="1"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/>
                          <a:endParaRPr kumimoji="1" lang="ja-JP" altLang="en-US">
                            <a:solidFill>
                              <a:schemeClr val="tx1"/>
                            </a:solidFill>
                          </a:endParaRPr>
                        </a:p>
                      </p:txBody>
                    </p:sp>
                    <p:sp>
                      <p:nvSpPr>
                        <p:cNvPr id="77" name="右カーブ矢印 76"/>
                        <p:cNvSpPr/>
                        <p:nvPr/>
                      </p:nvSpPr>
                      <p:spPr>
                        <a:xfrm rot="10639043">
                          <a:off x="9112227" y="4994967"/>
                          <a:ext cx="430126" cy="968199"/>
                        </a:xfrm>
                        <a:prstGeom prst="curvedRightArrow">
                          <a:avLst/>
                        </a:prstGeom>
                        <a:gradFill>
                          <a:gsLst>
                            <a:gs pos="0">
                              <a:srgbClr val="FFFF00"/>
                            </a:gs>
                            <a:gs pos="74000">
                              <a:schemeClr val="accent2">
                                <a:alpha val="70000"/>
                              </a:schemeClr>
                            </a:gs>
                            <a:gs pos="83000">
                              <a:schemeClr val="accent2">
                                <a:alpha val="70000"/>
                              </a:schemeClr>
                            </a:gs>
                            <a:gs pos="100000">
                              <a:schemeClr val="accent2">
                                <a:alpha val="70000"/>
                              </a:schemeClr>
                            </a:gs>
                          </a:gsLst>
                          <a:lin ang="5400000" scaled="1"/>
                        </a:gradFill>
                        <a:ln w="25400">
                          <a:noFill/>
                        </a:ln>
                        <a:scene3d>
                          <a:camera prst="isometricOffAxis2Right"/>
                          <a:lightRig rig="threePt" dir="t">
                            <a:rot lat="0" lon="0" rev="5400000"/>
                          </a:lightRig>
                        </a:scene3d>
                        <a:sp3d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ja-JP"/>
                          </a:defPPr>
                          <a:lvl1pPr marL="0" algn="l" defTabSz="914400" rtl="0" eaLnBrk="1" latinLnBrk="0" hangingPunct="1">
                            <a:defRPr kumimoji="1"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kumimoji="1"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kumimoji="1"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kumimoji="1"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kumimoji="1"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kumimoji="1"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kumimoji="1"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kumimoji="1"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kumimoji="1" sz="1800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/>
                          <a:endParaRPr kumimoji="1" lang="ja-JP" altLang="en-US">
                            <a:solidFill>
                              <a:schemeClr val="tx1"/>
                            </a:solidFill>
                          </a:endParaRPr>
                        </a:p>
                      </p:txBody>
                    </p:sp>
                  </p:grpSp>
                </p:grpSp>
                <p:grpSp>
                  <p:nvGrpSpPr>
                    <p:cNvPr id="65" name="グループ化 64"/>
                    <p:cNvGrpSpPr/>
                    <p:nvPr/>
                  </p:nvGrpSpPr>
                  <p:grpSpPr>
                    <a:xfrm>
                      <a:off x="3554624" y="5029926"/>
                      <a:ext cx="1104359" cy="1125892"/>
                      <a:chOff x="3914209" y="3346363"/>
                      <a:chExt cx="558923" cy="581978"/>
                    </a:xfrm>
                  </p:grpSpPr>
                  <p:sp>
                    <p:nvSpPr>
                      <p:cNvPr id="70" name="右カーブ矢印 69"/>
                      <p:cNvSpPr/>
                      <p:nvPr/>
                    </p:nvSpPr>
                    <p:spPr>
                      <a:xfrm>
                        <a:off x="3914209" y="3482488"/>
                        <a:ext cx="352628" cy="445853"/>
                      </a:xfrm>
                      <a:prstGeom prst="curvedRightArrow">
                        <a:avLst/>
                      </a:prstGeom>
                      <a:gradFill>
                        <a:gsLst>
                          <a:gs pos="0">
                            <a:srgbClr val="00B050">
                              <a:alpha val="70000"/>
                            </a:srgbClr>
                          </a:gs>
                          <a:gs pos="74000">
                            <a:schemeClr val="accent2">
                              <a:alpha val="70000"/>
                            </a:schemeClr>
                          </a:gs>
                          <a:gs pos="83000">
                            <a:schemeClr val="accent2">
                              <a:alpha val="70000"/>
                            </a:schemeClr>
                          </a:gs>
                          <a:gs pos="100000">
                            <a:schemeClr val="accent2">
                              <a:alpha val="70000"/>
                            </a:schemeClr>
                          </a:gs>
                        </a:gsLst>
                        <a:lin ang="5400000" scaled="1"/>
                      </a:gradFill>
                      <a:ln w="25400">
                        <a:noFill/>
                      </a:ln>
                      <a:scene3d>
                        <a:camera prst="isometricOffAxis2Right"/>
                        <a:lightRig rig="threePt" dir="t">
                          <a:rot lat="0" lon="0" rev="5400000"/>
                        </a:lightRig>
                      </a:scene3d>
                      <a:sp3d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ja-JP"/>
                        </a:defPPr>
                        <a:lvl1pPr marL="0" algn="l" defTabSz="914400" rtl="0" eaLnBrk="1" latinLnBrk="0" hangingPunct="1">
                          <a:defRPr kumimoji="1"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algn="l" defTabSz="914400" rtl="0" eaLnBrk="1" latinLnBrk="0" hangingPunct="1">
                          <a:defRPr kumimoji="1"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algn="l" defTabSz="914400" rtl="0" eaLnBrk="1" latinLnBrk="0" hangingPunct="1">
                          <a:defRPr kumimoji="1"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algn="l" defTabSz="914400" rtl="0" eaLnBrk="1" latinLnBrk="0" hangingPunct="1">
                          <a:defRPr kumimoji="1"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algn="l" defTabSz="914400" rtl="0" eaLnBrk="1" latinLnBrk="0" hangingPunct="1">
                          <a:defRPr kumimoji="1"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algn="l" defTabSz="914400" rtl="0" eaLnBrk="1" latinLnBrk="0" hangingPunct="1">
                          <a:defRPr kumimoji="1"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algn="l" defTabSz="914400" rtl="0" eaLnBrk="1" latinLnBrk="0" hangingPunct="1">
                          <a:defRPr kumimoji="1"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algn="l" defTabSz="914400" rtl="0" eaLnBrk="1" latinLnBrk="0" hangingPunct="1">
                          <a:defRPr kumimoji="1"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algn="l" defTabSz="914400" rtl="0" eaLnBrk="1" latinLnBrk="0" hangingPunct="1">
                          <a:defRPr kumimoji="1"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pPr algn="ctr"/>
                        <a:endParaRPr kumimoji="1" lang="ja-JP" altLang="en-U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69" name="右カーブ矢印 68"/>
                      <p:cNvSpPr/>
                      <p:nvPr/>
                    </p:nvSpPr>
                    <p:spPr>
                      <a:xfrm rot="10639043">
                        <a:off x="4120504" y="3346363"/>
                        <a:ext cx="352628" cy="411824"/>
                      </a:xfrm>
                      <a:prstGeom prst="curvedRightArrow">
                        <a:avLst/>
                      </a:prstGeom>
                      <a:gradFill>
                        <a:gsLst>
                          <a:gs pos="0">
                            <a:schemeClr val="accent2">
                              <a:alpha val="70000"/>
                            </a:schemeClr>
                          </a:gs>
                          <a:gs pos="74000">
                            <a:srgbClr val="00B050">
                              <a:alpha val="70000"/>
                            </a:srgbClr>
                          </a:gs>
                          <a:gs pos="83000">
                            <a:srgbClr val="00B050"/>
                          </a:gs>
                          <a:gs pos="91738">
                            <a:srgbClr val="47C050">
                              <a:alpha val="70000"/>
                            </a:srgbClr>
                          </a:gs>
                          <a:gs pos="100000">
                            <a:srgbClr val="00B050">
                              <a:alpha val="70000"/>
                            </a:srgbClr>
                          </a:gs>
                        </a:gsLst>
                        <a:lin ang="5400000" scaled="1"/>
                      </a:gradFill>
                      <a:ln w="25400">
                        <a:noFill/>
                      </a:ln>
                      <a:scene3d>
                        <a:camera prst="isometricOffAxis2Right"/>
                        <a:lightRig rig="threePt" dir="t">
                          <a:rot lat="0" lon="0" rev="5400000"/>
                        </a:lightRig>
                      </a:scene3d>
                      <a:sp3d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ja-JP"/>
                        </a:defPPr>
                        <a:lvl1pPr marL="0" algn="l" defTabSz="914400" rtl="0" eaLnBrk="1" latinLnBrk="0" hangingPunct="1">
                          <a:defRPr kumimoji="1"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algn="l" defTabSz="914400" rtl="0" eaLnBrk="1" latinLnBrk="0" hangingPunct="1">
                          <a:defRPr kumimoji="1"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algn="l" defTabSz="914400" rtl="0" eaLnBrk="1" latinLnBrk="0" hangingPunct="1">
                          <a:defRPr kumimoji="1"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algn="l" defTabSz="914400" rtl="0" eaLnBrk="1" latinLnBrk="0" hangingPunct="1">
                          <a:defRPr kumimoji="1"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algn="l" defTabSz="914400" rtl="0" eaLnBrk="1" latinLnBrk="0" hangingPunct="1">
                          <a:defRPr kumimoji="1"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algn="l" defTabSz="914400" rtl="0" eaLnBrk="1" latinLnBrk="0" hangingPunct="1">
                          <a:defRPr kumimoji="1"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algn="l" defTabSz="914400" rtl="0" eaLnBrk="1" latinLnBrk="0" hangingPunct="1">
                          <a:defRPr kumimoji="1"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algn="l" defTabSz="914400" rtl="0" eaLnBrk="1" latinLnBrk="0" hangingPunct="1">
                          <a:defRPr kumimoji="1"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algn="l" defTabSz="914400" rtl="0" eaLnBrk="1" latinLnBrk="0" hangingPunct="1">
                          <a:defRPr kumimoji="1"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pPr algn="ctr"/>
                        <a:endParaRPr kumimoji="1" lang="ja-JP" altLang="en-U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</p:grpSp>
              </p:grpSp>
              <p:sp>
                <p:nvSpPr>
                  <p:cNvPr id="63" name="テキスト ボックス 91"/>
                  <p:cNvSpPr txBox="1"/>
                  <p:nvPr/>
                </p:nvSpPr>
                <p:spPr>
                  <a:xfrm>
                    <a:off x="7719518" y="4442789"/>
                    <a:ext cx="1915638" cy="594486"/>
                  </a:xfrm>
                  <a:prstGeom prst="rect">
                    <a:avLst/>
                  </a:prstGeom>
                  <a:noFill/>
                  <a:scene3d>
                    <a:camera prst="orthographicFront"/>
                    <a:lightRig rig="threePt" dir="t"/>
                  </a:scene3d>
                  <a:sp3d extrusionH="241300">
                    <a:bevelT w="127000" h="127000"/>
                    <a:bevelB w="127000" h="127000"/>
                  </a:sp3d>
                </p:spPr>
                <p:txBody>
                  <a:bodyPr wrap="none" rtlCol="0">
                    <a:spAutoFit/>
                  </a:bodyPr>
                  <a:lstStyle>
                    <a:defPPr>
                      <a:defRPr lang="ja-JP"/>
                    </a:defPPr>
                    <a:lvl1pPr marL="0" algn="l" defTabSz="914400" rtl="0" eaLnBrk="1" latinLnBrk="0" hangingPunct="1">
                      <a:defRPr kumimoji="1"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kumimoji="1"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kumimoji="1"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kumimoji="1"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kumimoji="1"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kumimoji="1"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kumimoji="1"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kumimoji="1"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kumimoji="1"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ja-JP" altLang="en-US" sz="1600" b="1" dirty="0">
                        <a:ln w="12700">
                          <a:solidFill>
                            <a:schemeClr val="tx1"/>
                          </a:solidFill>
                        </a:ln>
                        <a:solidFill>
                          <a:srgbClr val="FFFF00"/>
                        </a:solidFill>
                      </a:rPr>
                      <a:t>● </a:t>
                    </a:r>
                    <a:r>
                      <a:rPr lang="ja-JP" altLang="en-US" sz="1600" b="1" dirty="0"/>
                      <a:t>情報分析力</a:t>
                    </a:r>
                  </a:p>
                </p:txBody>
              </p:sp>
            </p:grpSp>
            <p:sp>
              <p:nvSpPr>
                <p:cNvPr id="61" name="テキスト ボックス 89"/>
                <p:cNvSpPr txBox="1"/>
                <p:nvPr/>
              </p:nvSpPr>
              <p:spPr>
                <a:xfrm>
                  <a:off x="4628423" y="3539756"/>
                  <a:ext cx="3064708" cy="594486"/>
                </a:xfrm>
                <a:prstGeom prst="rect">
                  <a:avLst/>
                </a:prstGeom>
                <a:noFill/>
                <a:scene3d>
                  <a:camera prst="orthographicFront"/>
                  <a:lightRig rig="threePt" dir="t"/>
                </a:scene3d>
                <a:sp3d extrusionH="241300">
                  <a:bevelT w="127000" h="127000"/>
                  <a:bevelB w="127000" h="127000"/>
                </a:sp3d>
              </p:spPr>
              <p:txBody>
                <a:bodyPr wrap="none" rtlCol="0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1600" b="1" dirty="0">
                      <a:ln w="12700">
                        <a:solidFill>
                          <a:schemeClr val="tx1"/>
                        </a:solidFill>
                      </a:ln>
                      <a:solidFill>
                        <a:srgbClr val="FF0000"/>
                      </a:solidFill>
                      <a:latin typeface="+mn-ea"/>
                    </a:rPr>
                    <a:t>★ </a:t>
                  </a:r>
                  <a:r>
                    <a:rPr lang="ja-JP" altLang="en-US" sz="1600" b="1" dirty="0">
                      <a:latin typeface="+mn-ea"/>
                    </a:rPr>
                    <a:t>コラボレーション力</a:t>
                  </a:r>
                  <a:endParaRPr lang="en-US" altLang="ja-JP" sz="1600" b="1" dirty="0">
                    <a:latin typeface="+mn-ea"/>
                  </a:endParaRPr>
                </a:p>
              </p:txBody>
            </p:sp>
          </p:grpSp>
          <p:sp>
            <p:nvSpPr>
              <p:cNvPr id="50" name="テキスト ボックス 87"/>
              <p:cNvSpPr txBox="1"/>
              <p:nvPr/>
            </p:nvSpPr>
            <p:spPr>
              <a:xfrm>
                <a:off x="2739186" y="4454441"/>
                <a:ext cx="2499787" cy="594486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 extrusionH="241300">
                <a:bevelT w="127000" h="127000"/>
                <a:bevelB w="127000" h="127000"/>
              </a:sp3d>
            </p:spPr>
            <p:txBody>
              <a:bodyPr wrap="none" rtlCol="0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600" b="1" dirty="0">
                    <a:ln w="12700">
                      <a:solidFill>
                        <a:schemeClr val="tx1"/>
                      </a:solidFill>
                    </a:ln>
                    <a:solidFill>
                      <a:srgbClr val="53FA26"/>
                    </a:solidFill>
                  </a:rPr>
                  <a:t>◆ </a:t>
                </a:r>
                <a:r>
                  <a:rPr lang="ja-JP" altLang="en-US" sz="1600" b="1" dirty="0">
                    <a:solidFill>
                      <a:schemeClr val="tx1"/>
                    </a:solidFill>
                  </a:rPr>
                  <a:t>多面的</a:t>
                </a:r>
                <a:r>
                  <a:rPr lang="ja-JP" altLang="en-US" sz="1600" b="1" dirty="0"/>
                  <a:t>な</a:t>
                </a:r>
                <a:r>
                  <a:rPr lang="ja-JP" altLang="en-US" sz="1600" b="1" dirty="0">
                    <a:solidFill>
                      <a:schemeClr val="tx1"/>
                    </a:solidFill>
                  </a:rPr>
                  <a:t>思考力</a:t>
                </a:r>
              </a:p>
            </p:txBody>
          </p:sp>
        </p:grpSp>
        <p:sp>
          <p:nvSpPr>
            <p:cNvPr id="97" name="角丸四角形 96"/>
            <p:cNvSpPr/>
            <p:nvPr/>
          </p:nvSpPr>
          <p:spPr>
            <a:xfrm>
              <a:off x="3156505" y="3994742"/>
              <a:ext cx="3336314" cy="294705"/>
            </a:xfrm>
            <a:prstGeom prst="roundRect">
              <a:avLst>
                <a:gd name="adj" fmla="val 22853"/>
              </a:avLst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lIns="36000" tIns="36000" rIns="36000" bIns="36000" rtlCol="0" anchor="ctr" anchorCtr="0">
              <a:spAutoFit/>
            </a:bodyPr>
            <a:lstStyle/>
            <a:p>
              <a:pPr algn="ctr"/>
              <a:r>
                <a:rPr kumimoji="1" lang="ja-JP" altLang="en-US" sz="1200" b="1" dirty="0"/>
                <a:t>他者と協働しながら、課題解決に取り組む生徒</a:t>
              </a:r>
            </a:p>
          </p:txBody>
        </p:sp>
        <p:sp>
          <p:nvSpPr>
            <p:cNvPr id="98" name="角丸四角形 97"/>
            <p:cNvSpPr/>
            <p:nvPr/>
          </p:nvSpPr>
          <p:spPr>
            <a:xfrm>
              <a:off x="2928990" y="5460460"/>
              <a:ext cx="3806090" cy="318200"/>
            </a:xfrm>
            <a:prstGeom prst="roundRect">
              <a:avLst>
                <a:gd name="adj" fmla="val 22853"/>
              </a:avLst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lIns="36000" tIns="36000" rIns="36000" bIns="36000" rtlCol="0" anchor="ctr" anchorCtr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kumimoji="1" lang="ja-JP" altLang="en-US" sz="1200" b="1" dirty="0"/>
                <a:t>学習や日常を振り返り、社会や実生活に生かせる生徒</a:t>
              </a:r>
            </a:p>
          </p:txBody>
        </p:sp>
        <p:sp>
          <p:nvSpPr>
            <p:cNvPr id="99" name="角丸四角形 98"/>
            <p:cNvSpPr/>
            <p:nvPr/>
          </p:nvSpPr>
          <p:spPr>
            <a:xfrm>
              <a:off x="919254" y="4525921"/>
              <a:ext cx="4227687" cy="294705"/>
            </a:xfrm>
            <a:prstGeom prst="roundRect">
              <a:avLst>
                <a:gd name="adj" fmla="val 22853"/>
              </a:avLst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lIns="36000" tIns="36000" rIns="36000" bIns="36000" rtlCol="0" anchor="ctr" anchorCtr="0">
              <a:spAutoFit/>
            </a:bodyPr>
            <a:lstStyle/>
            <a:p>
              <a:pPr algn="ctr"/>
              <a:r>
                <a:rPr kumimoji="1" lang="ja-JP" altLang="en-US" sz="1200" b="1" dirty="0"/>
                <a:t>物事を様々な見方から思考し、新たな考えを創り出す生徒</a:t>
              </a:r>
            </a:p>
          </p:txBody>
        </p:sp>
        <p:sp>
          <p:nvSpPr>
            <p:cNvPr id="100" name="角丸四角形 99"/>
            <p:cNvSpPr/>
            <p:nvPr/>
          </p:nvSpPr>
          <p:spPr>
            <a:xfrm>
              <a:off x="5426596" y="4525081"/>
              <a:ext cx="3180938" cy="294705"/>
            </a:xfrm>
            <a:prstGeom prst="roundRect">
              <a:avLst>
                <a:gd name="adj" fmla="val 22853"/>
              </a:avLst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lIns="36000" tIns="36000" rIns="36000" bIns="36000" rtlCol="0" anchor="ctr" anchorCtr="0">
              <a:spAutoFit/>
            </a:bodyPr>
            <a:lstStyle/>
            <a:p>
              <a:pPr algn="ctr"/>
              <a:r>
                <a:rPr kumimoji="1" lang="ja-JP" altLang="en-US" sz="1200" b="1" dirty="0">
                  <a:solidFill>
                    <a:schemeClr val="tx1"/>
                  </a:solidFill>
                </a:rPr>
                <a:t>情報を整理分類し、課題解決に生かせる生徒</a:t>
              </a:r>
            </a:p>
          </p:txBody>
        </p:sp>
        <p:sp>
          <p:nvSpPr>
            <p:cNvPr id="93" name="テキスト ボックス 91"/>
            <p:cNvSpPr txBox="1"/>
            <p:nvPr/>
          </p:nvSpPr>
          <p:spPr>
            <a:xfrm>
              <a:off x="3773782" y="5210228"/>
              <a:ext cx="1667443" cy="338554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5"/>
            </a:fontRef>
          </p:style>
          <p:txBody>
            <a:bodyPr wrap="non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1600" b="1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</a:rPr>
                <a:t>◎</a:t>
              </a:r>
              <a:r>
                <a:rPr lang="ja-JP" altLang="en-US" sz="1600" b="1" dirty="0">
                  <a:ln w="12700">
                    <a:solidFill>
                      <a:schemeClr val="tx1"/>
                    </a:solidFill>
                  </a:ln>
                  <a:solidFill>
                    <a:srgbClr val="FFFF00"/>
                  </a:solidFill>
                </a:rPr>
                <a:t> </a:t>
              </a:r>
              <a:r>
                <a:rPr lang="ja-JP" altLang="en-US" sz="1600" b="1" dirty="0"/>
                <a:t>実践的応用力</a:t>
              </a:r>
            </a:p>
          </p:txBody>
        </p:sp>
      </p:grpSp>
      <p:sp>
        <p:nvSpPr>
          <p:cNvPr id="102" name="テキスト ボックス 91"/>
          <p:cNvSpPr txBox="1"/>
          <p:nvPr/>
        </p:nvSpPr>
        <p:spPr>
          <a:xfrm>
            <a:off x="3768595" y="4829876"/>
            <a:ext cx="1826141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600" b="1" dirty="0"/>
              <a:t>生きた知識・技能</a:t>
            </a:r>
          </a:p>
        </p:txBody>
      </p:sp>
      <p:sp>
        <p:nvSpPr>
          <p:cNvPr id="6" name="台形 5"/>
          <p:cNvSpPr/>
          <p:nvPr/>
        </p:nvSpPr>
        <p:spPr>
          <a:xfrm>
            <a:off x="2809527" y="345778"/>
            <a:ext cx="3913527" cy="488227"/>
          </a:xfrm>
          <a:prstGeom prst="trapezoid">
            <a:avLst>
              <a:gd name="adj" fmla="val 343003"/>
            </a:avLst>
          </a:prstGeom>
          <a:gradFill>
            <a:gsLst>
              <a:gs pos="45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>
                <a:solidFill>
                  <a:srgbClr val="FF0000"/>
                </a:solidFill>
                <a:latin typeface="+mn-ea"/>
              </a:rPr>
              <a:t>社会の幸せ</a:t>
            </a:r>
            <a:endParaRPr kumimoji="1" lang="en-US" altLang="ja-JP" sz="1050" b="1" dirty="0">
              <a:solidFill>
                <a:srgbClr val="FF0000"/>
              </a:solidFill>
              <a:latin typeface="+mn-ea"/>
            </a:endParaRPr>
          </a:p>
          <a:p>
            <a:pPr algn="ctr"/>
            <a:r>
              <a:rPr kumimoji="1" lang="ja-JP" altLang="en-US" sz="1050" b="1" dirty="0">
                <a:solidFill>
                  <a:srgbClr val="FF0000"/>
                </a:solidFill>
                <a:latin typeface="+mn-ea"/>
              </a:rPr>
              <a:t>自分（たち）の幸せ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6271" y="849208"/>
            <a:ext cx="563636" cy="436818"/>
          </a:xfrm>
          <a:prstGeom prst="rect">
            <a:avLst/>
          </a:prstGeom>
        </p:spPr>
      </p:pic>
      <p:sp>
        <p:nvSpPr>
          <p:cNvPr id="74" name="テキスト ボックス 73"/>
          <p:cNvSpPr txBox="1"/>
          <p:nvPr/>
        </p:nvSpPr>
        <p:spPr>
          <a:xfrm>
            <a:off x="865932" y="2165086"/>
            <a:ext cx="20739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主体的な学び</a:t>
            </a: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2294839" y="2158350"/>
            <a:ext cx="8353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希翔祭</a:t>
            </a: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3454685" y="2163390"/>
            <a:ext cx="26375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富士山学習・福</a:t>
            </a:r>
            <a:r>
              <a:rPr kumimoji="1" lang="ja-JP" altLang="en-US" sz="1600" dirty="0" err="1"/>
              <a:t>ろう</a:t>
            </a:r>
            <a:r>
              <a:rPr kumimoji="1" lang="ja-JP" altLang="en-US" sz="1600" dirty="0"/>
              <a:t>製作所</a:t>
            </a: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6621440" y="2149290"/>
            <a:ext cx="19446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地域</a:t>
            </a:r>
            <a:r>
              <a:rPr kumimoji="1" lang="ja-JP" altLang="en-US" sz="1600" dirty="0"/>
              <a:t>行事への参加</a:t>
            </a: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756364" y="2411462"/>
            <a:ext cx="26985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ユネスコスクール・</a:t>
            </a:r>
            <a:r>
              <a:rPr lang="en-US" altLang="ja-JP" sz="1600" dirty="0">
                <a:latin typeface="+mj-ea"/>
                <a:ea typeface="+mj-ea"/>
              </a:rPr>
              <a:t>SDG</a:t>
            </a:r>
            <a:r>
              <a:rPr lang="ja-JP" altLang="en-US" sz="1600" dirty="0">
                <a:latin typeface="+mj-ea"/>
                <a:ea typeface="+mj-ea"/>
              </a:rPr>
              <a:t>ｓ</a:t>
            </a:r>
            <a:endParaRPr lang="ja-JP" alt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3401466" y="2402681"/>
            <a:ext cx="16565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あいさつ・</a:t>
            </a:r>
            <a:r>
              <a:rPr kumimoji="1" lang="ja-JP" altLang="en-US" sz="1600" dirty="0"/>
              <a:t>黙働</a:t>
            </a: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5025020" y="2398317"/>
            <a:ext cx="13117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バチおどり</a:t>
            </a: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6866642" y="2414824"/>
            <a:ext cx="16129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浅間大社清掃</a:t>
            </a:r>
          </a:p>
        </p:txBody>
      </p:sp>
    </p:spTree>
    <p:extLst>
      <p:ext uri="{BB962C8B-B14F-4D97-AF65-F5344CB8AC3E}">
        <p14:creationId xmlns:p14="http://schemas.microsoft.com/office/powerpoint/2010/main" val="1403771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1.xml" />
</Relationships>
</file>

<file path=customXml/_rels/item2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2.xml" />
</Relationships>
</file>

<file path=customXml/_rels/item3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3.xml" />
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62963F144DF3C4DA1D4AC4FD9E4F6AE" ma:contentTypeVersion="15" ma:contentTypeDescription="新しいドキュメントを作成します。" ma:contentTypeScope="" ma:versionID="5ed24a751ccb3ee282972853d339054a">
  <xsd:schema xmlns:xsd="http://www.w3.org/2001/XMLSchema" xmlns:xs="http://www.w3.org/2001/XMLSchema" xmlns:p="http://schemas.microsoft.com/office/2006/metadata/properties" xmlns:ns2="f98f61c4-6392-4009-9f09-ae363ee5bcbf" xmlns:ns3="0819de1d-1dd0-4f6c-83c3-ebf07d674b33" targetNamespace="http://schemas.microsoft.com/office/2006/metadata/properties" ma:root="true" ma:fieldsID="7d69084b5a1a0e0bdfcdb4e8f7a932a9" ns2:_="" ns3:_="">
    <xsd:import namespace="f98f61c4-6392-4009-9f09-ae363ee5bcbf"/>
    <xsd:import namespace="0819de1d-1dd0-4f6c-83c3-ebf07d674b3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f61c4-6392-4009-9f09-ae363ee5bcb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77794e40-3deb-4033-87e2-430d6c516e75}" ma:internalName="TaxCatchAll" ma:showField="CatchAllData" ma:web="f98f61c4-6392-4009-9f09-ae363ee5bcb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19de1d-1dd0-4f6c-83c3-ebf07d674b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1388e122-7c17-4522-a0c7-c96fce0f4eb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819de1d-1dd0-4f6c-83c3-ebf07d674b33">
      <Terms xmlns="http://schemas.microsoft.com/office/infopath/2007/PartnerControls"/>
    </lcf76f155ced4ddcb4097134ff3c332f>
    <TaxCatchAll xmlns="f98f61c4-6392-4009-9f09-ae363ee5bcbf" xsi:nil="true"/>
  </documentManagement>
</p:properties>
</file>

<file path=customXml/itemProps1.xml><?xml version="1.0" encoding="utf-8"?>
<ds:datastoreItem xmlns:ds="http://schemas.openxmlformats.org/officeDocument/2006/customXml" ds:itemID="{6A6A92FB-B6CB-4877-B773-E6EB9BB99BEF}"/>
</file>

<file path=customXml/itemProps2.xml><?xml version="1.0" encoding="utf-8"?>
<ds:datastoreItem xmlns:ds="http://schemas.openxmlformats.org/officeDocument/2006/customXml" ds:itemID="{F56F3EB2-9BA7-4D7B-8B5F-930582021953}"/>
</file>

<file path=customXml/itemProps3.xml><?xml version="1.0" encoding="utf-8"?>
<ds:datastoreItem xmlns:ds="http://schemas.openxmlformats.org/officeDocument/2006/customXml" ds:itemID="{CE5D3574-901F-4A24-921C-1E278736B342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0x010100962963F144DF3C4DA1D4AC4FD9E4F6AE</vt:lpwstr>
  </property>
  <property fmtid="{D5CDD505-2E9C-101B-9397-08002B2CF9AE}" pid="3" name="MediaServiceImageTags">
    <vt:lpwstr/>
  </property>
</Properties>
</file>